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custom-properties+xml" PartName="/docProps/custom.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Lst>
  <p:sldSz cy="6858000" cx="12192000"/>
  <p:notesSz cx="6858000" cy="9144000"/>
  <p:embeddedFontLst>
    <p:embeddedFont>
      <p:font typeface="Corbel"/>
      <p:regular r:id="rId28"/>
      <p:bold r:id="rId29"/>
      <p:italic r:id="rId30"/>
      <p:boldItalic r:id="rId3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32" roundtripDataSignature="AMtx7mjFVHpOISvr7L84vvS066pstoXVK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font" Target="fonts/Corbel-regular.fntdata"/><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font" Target="fonts/Corbel-bold.fntdata"/><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font" Target="fonts/Corbel-boldItalic.fntdata"/><Relationship Id="rId30" Type="http://schemas.openxmlformats.org/officeDocument/2006/relationships/font" Target="fonts/Corbel-italic.fntdata"/><Relationship Id="rId11" Type="http://schemas.openxmlformats.org/officeDocument/2006/relationships/slide" Target="slides/slide6.xml"/><Relationship Id="rId10" Type="http://schemas.openxmlformats.org/officeDocument/2006/relationships/slide" Target="slides/slide5.xml"/><Relationship Id="rId32" Type="http://customschemas.google.com/relationships/presentationmetadata" Target="metadata"/><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sk-SK"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3" name="Google Shape;103;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4" name="Google Shape;104;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sk-SK"/>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p1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1" name="Google Shape;161;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p1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7" name="Google Shape;167;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p1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3" name="Google Shape;173;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p1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9" name="Google Shape;179;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p1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5" name="Google Shape;185;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9" name="Shape 189"/>
        <p:cNvGrpSpPr/>
        <p:nvPr/>
      </p:nvGrpSpPr>
      <p:grpSpPr>
        <a:xfrm>
          <a:off x="0" y="0"/>
          <a:ext cx="0" cy="0"/>
          <a:chOff x="0" y="0"/>
          <a:chExt cx="0" cy="0"/>
        </a:xfrm>
      </p:grpSpPr>
      <p:sp>
        <p:nvSpPr>
          <p:cNvPr id="190" name="Google Shape;190;p1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1" name="Google Shape;191;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5" name="Shape 195"/>
        <p:cNvGrpSpPr/>
        <p:nvPr/>
      </p:nvGrpSpPr>
      <p:grpSpPr>
        <a:xfrm>
          <a:off x="0" y="0"/>
          <a:ext cx="0" cy="0"/>
          <a:chOff x="0" y="0"/>
          <a:chExt cx="0" cy="0"/>
        </a:xfrm>
      </p:grpSpPr>
      <p:sp>
        <p:nvSpPr>
          <p:cNvPr id="196" name="Google Shape;196;p1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7" name="Google Shape;197;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1" name="Shape 201"/>
        <p:cNvGrpSpPr/>
        <p:nvPr/>
      </p:nvGrpSpPr>
      <p:grpSpPr>
        <a:xfrm>
          <a:off x="0" y="0"/>
          <a:ext cx="0" cy="0"/>
          <a:chOff x="0" y="0"/>
          <a:chExt cx="0" cy="0"/>
        </a:xfrm>
      </p:grpSpPr>
      <p:sp>
        <p:nvSpPr>
          <p:cNvPr id="202" name="Google Shape;202;p1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3" name="Google Shape;203;p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7" name="Shape 207"/>
        <p:cNvGrpSpPr/>
        <p:nvPr/>
      </p:nvGrpSpPr>
      <p:grpSpPr>
        <a:xfrm>
          <a:off x="0" y="0"/>
          <a:ext cx="0" cy="0"/>
          <a:chOff x="0" y="0"/>
          <a:chExt cx="0" cy="0"/>
        </a:xfrm>
      </p:grpSpPr>
      <p:sp>
        <p:nvSpPr>
          <p:cNvPr id="208" name="Google Shape;208;p1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9" name="Google Shape;209;p1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3" name="Shape 213"/>
        <p:cNvGrpSpPr/>
        <p:nvPr/>
      </p:nvGrpSpPr>
      <p:grpSpPr>
        <a:xfrm>
          <a:off x="0" y="0"/>
          <a:ext cx="0" cy="0"/>
          <a:chOff x="0" y="0"/>
          <a:chExt cx="0" cy="0"/>
        </a:xfrm>
      </p:grpSpPr>
      <p:sp>
        <p:nvSpPr>
          <p:cNvPr id="214" name="Google Shape;214;p1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5" name="Google Shape;215;p1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3" name="Google Shape;113;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9" name="Shape 219"/>
        <p:cNvGrpSpPr/>
        <p:nvPr/>
      </p:nvGrpSpPr>
      <p:grpSpPr>
        <a:xfrm>
          <a:off x="0" y="0"/>
          <a:ext cx="0" cy="0"/>
          <a:chOff x="0" y="0"/>
          <a:chExt cx="0" cy="0"/>
        </a:xfrm>
      </p:grpSpPr>
      <p:sp>
        <p:nvSpPr>
          <p:cNvPr id="220" name="Google Shape;220;p2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1" name="Google Shape;221;p2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5" name="Shape 225"/>
        <p:cNvGrpSpPr/>
        <p:nvPr/>
      </p:nvGrpSpPr>
      <p:grpSpPr>
        <a:xfrm>
          <a:off x="0" y="0"/>
          <a:ext cx="0" cy="0"/>
          <a:chOff x="0" y="0"/>
          <a:chExt cx="0" cy="0"/>
        </a:xfrm>
      </p:grpSpPr>
      <p:sp>
        <p:nvSpPr>
          <p:cNvPr id="226" name="Google Shape;226;p2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27" name="Google Shape;227;p2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8" name="Google Shape;228;p2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sk-SK"/>
              <a:t>‹#›</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6" name="Shape 246"/>
        <p:cNvGrpSpPr/>
        <p:nvPr/>
      </p:nvGrpSpPr>
      <p:grpSpPr>
        <a:xfrm>
          <a:off x="0" y="0"/>
          <a:ext cx="0" cy="0"/>
          <a:chOff x="0" y="0"/>
          <a:chExt cx="0" cy="0"/>
        </a:xfrm>
      </p:grpSpPr>
      <p:sp>
        <p:nvSpPr>
          <p:cNvPr id="247" name="Google Shape;247;p2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8" name="Google Shape;248;p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p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9" name="Google Shape;119;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p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5" name="Google Shape;125;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p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1" name="Google Shape;131;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p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7" name="Google Shape;137;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p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3" name="Google Shape;143;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p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9" name="Google Shape;149;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p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5" name="Google Shape;155;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brázok s popisom" type="picTx">
  <p:cSld name="PICTURE_WITH_CAPTION_TEXT">
    <p:spTree>
      <p:nvGrpSpPr>
        <p:cNvPr id="16" name="Shape 16"/>
        <p:cNvGrpSpPr/>
        <p:nvPr/>
      </p:nvGrpSpPr>
      <p:grpSpPr>
        <a:xfrm>
          <a:off x="0" y="0"/>
          <a:ext cx="0" cy="0"/>
          <a:chOff x="0" y="0"/>
          <a:chExt cx="0" cy="0"/>
        </a:xfrm>
      </p:grpSpPr>
      <p:sp>
        <p:nvSpPr>
          <p:cNvPr id="17" name="Google Shape;17;p24"/>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lvl1pPr lvl="0" algn="l">
              <a:lnSpc>
                <a:spcPct val="85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8" name="Google Shape;18;p24"/>
          <p:cNvSpPr/>
          <p:nvPr>
            <p:ph idx="2" type="pic"/>
          </p:nvPr>
        </p:nvSpPr>
        <p:spPr>
          <a:xfrm>
            <a:off x="1280160" y="2211494"/>
            <a:ext cx="6126480" cy="3931920"/>
          </a:xfrm>
          <a:prstGeom prst="rect">
            <a:avLst/>
          </a:prstGeom>
          <a:solidFill>
            <a:srgbClr val="F7F7F7"/>
          </a:solidFill>
          <a:ln>
            <a:noFill/>
          </a:ln>
        </p:spPr>
      </p:sp>
      <p:sp>
        <p:nvSpPr>
          <p:cNvPr id="19" name="Google Shape;19;p24"/>
          <p:cNvSpPr txBox="1"/>
          <p:nvPr>
            <p:ph idx="1" type="body"/>
          </p:nvPr>
        </p:nvSpPr>
        <p:spPr>
          <a:xfrm>
            <a:off x="7790688" y="2150621"/>
            <a:ext cx="3200400" cy="3429000"/>
          </a:xfrm>
          <a:prstGeom prst="rect">
            <a:avLst/>
          </a:prstGeom>
          <a:noFill/>
          <a:ln>
            <a:noFill/>
          </a:ln>
        </p:spPr>
        <p:txBody>
          <a:bodyPr anchorCtr="0" anchor="t" bIns="45700" lIns="91425" spcFirstLastPara="1" rIns="91425" wrap="square" tIns="45700">
            <a:normAutofit/>
          </a:bodyPr>
          <a:lstStyle>
            <a:lvl1pPr indent="-228600" lvl="0" marL="457200" algn="l">
              <a:lnSpc>
                <a:spcPct val="95000"/>
              </a:lnSpc>
              <a:spcBef>
                <a:spcPts val="1200"/>
              </a:spcBef>
              <a:spcAft>
                <a:spcPts val="0"/>
              </a:spcAft>
              <a:buSzPts val="1800"/>
              <a:buNone/>
              <a:defRPr sz="1800"/>
            </a:lvl1pPr>
            <a:lvl2pPr indent="-228600" lvl="1" marL="914400" algn="l">
              <a:lnSpc>
                <a:spcPct val="90000"/>
              </a:lnSpc>
              <a:spcBef>
                <a:spcPts val="200"/>
              </a:spcBef>
              <a:spcAft>
                <a:spcPts val="0"/>
              </a:spcAft>
              <a:buSzPts val="1200"/>
              <a:buNone/>
              <a:defRPr sz="1200"/>
            </a:lvl2pPr>
            <a:lvl3pPr indent="-228600" lvl="2" marL="1371600" algn="l">
              <a:lnSpc>
                <a:spcPct val="90000"/>
              </a:lnSpc>
              <a:spcBef>
                <a:spcPts val="400"/>
              </a:spcBef>
              <a:spcAft>
                <a:spcPts val="0"/>
              </a:spcAft>
              <a:buSzPts val="1000"/>
              <a:buNone/>
              <a:defRPr sz="1000"/>
            </a:lvl3pPr>
            <a:lvl4pPr indent="-228600" lvl="3" marL="1828800" algn="l">
              <a:lnSpc>
                <a:spcPct val="90000"/>
              </a:lnSpc>
              <a:spcBef>
                <a:spcPts val="400"/>
              </a:spcBef>
              <a:spcAft>
                <a:spcPts val="0"/>
              </a:spcAft>
              <a:buSzPts val="900"/>
              <a:buNone/>
              <a:defRPr sz="900"/>
            </a:lvl4pPr>
            <a:lvl5pPr indent="-228600" lvl="4" marL="2286000" algn="l">
              <a:lnSpc>
                <a:spcPct val="90000"/>
              </a:lnSpc>
              <a:spcBef>
                <a:spcPts val="400"/>
              </a:spcBef>
              <a:spcAft>
                <a:spcPts val="0"/>
              </a:spcAft>
              <a:buSzPts val="900"/>
              <a:buNone/>
              <a:defRPr sz="900"/>
            </a:lvl5pPr>
            <a:lvl6pPr indent="-228600" lvl="5" marL="2743200" algn="l">
              <a:lnSpc>
                <a:spcPct val="90000"/>
              </a:lnSpc>
              <a:spcBef>
                <a:spcPts val="400"/>
              </a:spcBef>
              <a:spcAft>
                <a:spcPts val="0"/>
              </a:spcAft>
              <a:buSzPts val="900"/>
              <a:buNone/>
              <a:defRPr sz="900"/>
            </a:lvl6pPr>
            <a:lvl7pPr indent="-228600" lvl="6" marL="3200400" algn="l">
              <a:lnSpc>
                <a:spcPct val="90000"/>
              </a:lnSpc>
              <a:spcBef>
                <a:spcPts val="400"/>
              </a:spcBef>
              <a:spcAft>
                <a:spcPts val="0"/>
              </a:spcAft>
              <a:buSzPts val="900"/>
              <a:buNone/>
              <a:defRPr sz="900"/>
            </a:lvl7pPr>
            <a:lvl8pPr indent="-228600" lvl="7" marL="3657600" algn="l">
              <a:lnSpc>
                <a:spcPct val="90000"/>
              </a:lnSpc>
              <a:spcBef>
                <a:spcPts val="400"/>
              </a:spcBef>
              <a:spcAft>
                <a:spcPts val="0"/>
              </a:spcAft>
              <a:buSzPts val="900"/>
              <a:buNone/>
              <a:defRPr sz="900"/>
            </a:lvl8pPr>
            <a:lvl9pPr indent="-228600" lvl="8" marL="4114800" algn="l">
              <a:lnSpc>
                <a:spcPct val="90000"/>
              </a:lnSpc>
              <a:spcBef>
                <a:spcPts val="400"/>
              </a:spcBef>
              <a:spcAft>
                <a:spcPts val="400"/>
              </a:spcAft>
              <a:buSzPts val="900"/>
              <a:buNone/>
              <a:defRPr sz="900"/>
            </a:lvl9pPr>
          </a:lstStyle>
          <a:p/>
        </p:txBody>
      </p:sp>
      <p:sp>
        <p:nvSpPr>
          <p:cNvPr id="20" name="Google Shape;20;p24"/>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24"/>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24"/>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sk-SK"/>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adpis a zvislý text" type="vertTx">
  <p:cSld name="VERTICAL_TEXT">
    <p:spTree>
      <p:nvGrpSpPr>
        <p:cNvPr id="75" name="Shape 75"/>
        <p:cNvGrpSpPr/>
        <p:nvPr/>
      </p:nvGrpSpPr>
      <p:grpSpPr>
        <a:xfrm>
          <a:off x="0" y="0"/>
          <a:ext cx="0" cy="0"/>
          <a:chOff x="0" y="0"/>
          <a:chExt cx="0" cy="0"/>
        </a:xfrm>
      </p:grpSpPr>
      <p:sp>
        <p:nvSpPr>
          <p:cNvPr id="76" name="Google Shape;76;p35"/>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lvl1pPr lvl="0" algn="l">
              <a:lnSpc>
                <a:spcPct val="85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7" name="Google Shape;77;p35"/>
          <p:cNvSpPr txBox="1"/>
          <p:nvPr>
            <p:ph idx="1" type="body"/>
          </p:nvPr>
        </p:nvSpPr>
        <p:spPr>
          <a:xfrm rot="5400000">
            <a:off x="3991839" y="-777240"/>
            <a:ext cx="4206240" cy="978408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200"/>
              </a:spcBef>
              <a:spcAft>
                <a:spcPts val="0"/>
              </a:spcAft>
              <a:buSzPts val="1800"/>
              <a:buChar char="▪"/>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78" name="Google Shape;78;p35"/>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35"/>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0" name="Google Shape;80;p35"/>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sk-SK"/>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Zvislý nadpis a text" showMasterSp="0" type="vertTitleAndTx">
  <p:cSld name="VERTICAL_TITLE_AND_VERTICAL_TEXT">
    <p:spTree>
      <p:nvGrpSpPr>
        <p:cNvPr id="81" name="Shape 81"/>
        <p:cNvGrpSpPr/>
        <p:nvPr/>
      </p:nvGrpSpPr>
      <p:grpSpPr>
        <a:xfrm>
          <a:off x="0" y="0"/>
          <a:ext cx="0" cy="0"/>
          <a:chOff x="0" y="0"/>
          <a:chExt cx="0" cy="0"/>
        </a:xfrm>
      </p:grpSpPr>
      <p:sp>
        <p:nvSpPr>
          <p:cNvPr id="82" name="Google Shape;82;p36"/>
          <p:cNvSpPr/>
          <p:nvPr/>
        </p:nvSpPr>
        <p:spPr>
          <a:xfrm>
            <a:off x="9019312" y="0"/>
            <a:ext cx="2743200" cy="68580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36"/>
          <p:cNvSpPr txBox="1"/>
          <p:nvPr>
            <p:ph type="title"/>
          </p:nvPr>
        </p:nvSpPr>
        <p:spPr>
          <a:xfrm rot="5400000">
            <a:off x="7413033" y="2022229"/>
            <a:ext cx="5897562" cy="2402380"/>
          </a:xfrm>
          <a:prstGeom prst="rect">
            <a:avLst/>
          </a:prstGeom>
          <a:noFill/>
          <a:ln>
            <a:noFill/>
          </a:ln>
        </p:spPr>
        <p:txBody>
          <a:bodyPr anchorCtr="0" anchor="ctr" bIns="45700" lIns="91425" spcFirstLastPara="1" rIns="91425" wrap="square" tIns="45700">
            <a:normAutofit/>
          </a:bodyPr>
          <a:lstStyle>
            <a:lvl1pPr lvl="0" algn="l">
              <a:lnSpc>
                <a:spcPct val="85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4" name="Google Shape;84;p36"/>
          <p:cNvSpPr txBox="1"/>
          <p:nvPr>
            <p:ph idx="1" type="body"/>
          </p:nvPr>
        </p:nvSpPr>
        <p:spPr>
          <a:xfrm rot="5400000">
            <a:off x="1876064" y="-763226"/>
            <a:ext cx="5897562" cy="7973291"/>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200"/>
              </a:spcBef>
              <a:spcAft>
                <a:spcPts val="0"/>
              </a:spcAft>
              <a:buSzPts val="1800"/>
              <a:buChar char="▪"/>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85" name="Google Shape;85;p36"/>
          <p:cNvSpPr txBox="1"/>
          <p:nvPr>
            <p:ph idx="10" type="dt"/>
          </p:nvPr>
        </p:nvSpPr>
        <p:spPr>
          <a:xfrm>
            <a:off x="838200" y="6422854"/>
            <a:ext cx="2743196" cy="365125"/>
          </a:xfrm>
          <a:prstGeom prst="rect">
            <a:avLst/>
          </a:prstGeom>
          <a:noFill/>
          <a:ln>
            <a:noFill/>
          </a:ln>
        </p:spPr>
        <p:txBody>
          <a:bodyPr anchorCtr="0" anchor="ctr" bIns="45700" lIns="91425" spcFirstLastPara="1" rIns="45700"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6" name="Google Shape;86;p36"/>
          <p:cNvSpPr txBox="1"/>
          <p:nvPr>
            <p:ph idx="11" type="ftr"/>
          </p:nvPr>
        </p:nvSpPr>
        <p:spPr>
          <a:xfrm>
            <a:off x="3776135" y="6422854"/>
            <a:ext cx="427966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7" name="Google Shape;87;p36"/>
          <p:cNvSpPr txBox="1"/>
          <p:nvPr>
            <p:ph idx="12" type="sldNum"/>
          </p:nvPr>
        </p:nvSpPr>
        <p:spPr>
          <a:xfrm>
            <a:off x="8073048" y="6422854"/>
            <a:ext cx="879759" cy="365125"/>
          </a:xfrm>
          <a:prstGeom prst="rect">
            <a:avLst/>
          </a:prstGeom>
          <a:noFill/>
          <a:ln>
            <a:noFill/>
          </a:ln>
        </p:spPr>
        <p:txBody>
          <a:bodyPr anchorCtr="0" anchor="ctr" bIns="45700" lIns="45700"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sk-SK"/>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adpis a obsah" type="obj">
  <p:cSld name="OBJECT">
    <p:spTree>
      <p:nvGrpSpPr>
        <p:cNvPr id="95" name="Shape 95"/>
        <p:cNvGrpSpPr/>
        <p:nvPr/>
      </p:nvGrpSpPr>
      <p:grpSpPr>
        <a:xfrm>
          <a:off x="0" y="0"/>
          <a:ext cx="0" cy="0"/>
          <a:chOff x="0" y="0"/>
          <a:chExt cx="0" cy="0"/>
        </a:xfrm>
      </p:grpSpPr>
      <p:sp>
        <p:nvSpPr>
          <p:cNvPr id="96" name="Google Shape;96;p27"/>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lvl1pPr lvl="0" algn="l">
              <a:lnSpc>
                <a:spcPct val="85000"/>
              </a:lnSpc>
              <a:spcBef>
                <a:spcPts val="0"/>
              </a:spcBef>
              <a:spcAft>
                <a:spcPts val="0"/>
              </a:spcAft>
              <a:buClr>
                <a:schemeClr val="l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7" name="Google Shape;97;p27"/>
          <p:cNvSpPr txBox="1"/>
          <p:nvPr>
            <p:ph idx="1" type="body"/>
          </p:nvPr>
        </p:nvSpPr>
        <p:spPr>
          <a:xfrm>
            <a:off x="1202919" y="2011680"/>
            <a:ext cx="9784080" cy="420624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200"/>
              </a:spcBef>
              <a:spcAft>
                <a:spcPts val="0"/>
              </a:spcAft>
              <a:buSzPts val="1800"/>
              <a:buChar char="▪"/>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98" name="Google Shape;98;p27"/>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9" name="Google Shape;99;p27"/>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0" name="Google Shape;100;p27"/>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sk-SK"/>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adpis a obsah" type="obj">
  <p:cSld name="OBJECT">
    <p:spTree>
      <p:nvGrpSpPr>
        <p:cNvPr id="23" name="Shape 23"/>
        <p:cNvGrpSpPr/>
        <p:nvPr/>
      </p:nvGrpSpPr>
      <p:grpSpPr>
        <a:xfrm>
          <a:off x="0" y="0"/>
          <a:ext cx="0" cy="0"/>
          <a:chOff x="0" y="0"/>
          <a:chExt cx="0" cy="0"/>
        </a:xfrm>
      </p:grpSpPr>
      <p:sp>
        <p:nvSpPr>
          <p:cNvPr id="24" name="Google Shape;24;p25"/>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lvl1pPr lvl="0" algn="l">
              <a:lnSpc>
                <a:spcPct val="85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25"/>
          <p:cNvSpPr txBox="1"/>
          <p:nvPr>
            <p:ph idx="1" type="body"/>
          </p:nvPr>
        </p:nvSpPr>
        <p:spPr>
          <a:xfrm>
            <a:off x="1202919" y="2011680"/>
            <a:ext cx="9784080" cy="420624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200"/>
              </a:spcBef>
              <a:spcAft>
                <a:spcPts val="0"/>
              </a:spcAft>
              <a:buSzPts val="1800"/>
              <a:buChar char="▪"/>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26" name="Google Shape;26;p25"/>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25"/>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25"/>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sk-SK"/>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Úvodná snímka" showMasterSp="0" type="title">
  <p:cSld name="TITLE">
    <p:spTree>
      <p:nvGrpSpPr>
        <p:cNvPr id="29" name="Shape 29"/>
        <p:cNvGrpSpPr/>
        <p:nvPr/>
      </p:nvGrpSpPr>
      <p:grpSpPr>
        <a:xfrm>
          <a:off x="0" y="0"/>
          <a:ext cx="0" cy="0"/>
          <a:chOff x="0" y="0"/>
          <a:chExt cx="0" cy="0"/>
        </a:xfrm>
      </p:grpSpPr>
      <p:sp>
        <p:nvSpPr>
          <p:cNvPr id="30" name="Google Shape;30;p28"/>
          <p:cNvSpPr/>
          <p:nvPr/>
        </p:nvSpPr>
        <p:spPr>
          <a:xfrm>
            <a:off x="-6843" y="2059012"/>
            <a:ext cx="12195668" cy="1828800"/>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Corbel"/>
              <a:ea typeface="Corbel"/>
              <a:cs typeface="Corbel"/>
              <a:sym typeface="Corbel"/>
            </a:endParaRPr>
          </a:p>
        </p:txBody>
      </p:sp>
      <p:sp>
        <p:nvSpPr>
          <p:cNvPr id="31" name="Google Shape;31;p28"/>
          <p:cNvSpPr txBox="1"/>
          <p:nvPr>
            <p:ph type="ctrTitle"/>
          </p:nvPr>
        </p:nvSpPr>
        <p:spPr>
          <a:xfrm>
            <a:off x="365759" y="2166364"/>
            <a:ext cx="11471565" cy="1739347"/>
          </a:xfrm>
          <a:prstGeom prst="rect">
            <a:avLst/>
          </a:prstGeom>
          <a:noFill/>
          <a:ln>
            <a:noFill/>
          </a:ln>
        </p:spPr>
        <p:txBody>
          <a:bodyPr anchorCtr="0" anchor="ctr" bIns="45700" lIns="91425" spcFirstLastPara="1" rIns="91425" wrap="square" tIns="45700">
            <a:normAutofit/>
          </a:bodyPr>
          <a:lstStyle>
            <a:lvl1pPr lvl="0" algn="ctr">
              <a:lnSpc>
                <a:spcPct val="80000"/>
              </a:lnSpc>
              <a:spcBef>
                <a:spcPts val="0"/>
              </a:spcBef>
              <a:spcAft>
                <a:spcPts val="0"/>
              </a:spcAft>
              <a:buClr>
                <a:schemeClr val="dk2"/>
              </a:buClr>
              <a:buSzPts val="6000"/>
              <a:buFont typeface="Corbel"/>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2" name="Google Shape;32;p28"/>
          <p:cNvSpPr txBox="1"/>
          <p:nvPr>
            <p:ph idx="1" type="subTitle"/>
          </p:nvPr>
        </p:nvSpPr>
        <p:spPr>
          <a:xfrm>
            <a:off x="1524000" y="3996250"/>
            <a:ext cx="9144000" cy="1309255"/>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200"/>
              </a:spcBef>
              <a:spcAft>
                <a:spcPts val="0"/>
              </a:spcAft>
              <a:buSzPts val="2000"/>
              <a:buNone/>
              <a:defRPr sz="2000"/>
            </a:lvl1pPr>
            <a:lvl2pPr lvl="1" algn="ctr">
              <a:lnSpc>
                <a:spcPct val="90000"/>
              </a:lnSpc>
              <a:spcBef>
                <a:spcPts val="200"/>
              </a:spcBef>
              <a:spcAft>
                <a:spcPts val="0"/>
              </a:spcAft>
              <a:buSzPts val="2000"/>
              <a:buNone/>
              <a:defRPr sz="2000"/>
            </a:lvl2pPr>
            <a:lvl3pPr lvl="2" algn="ctr">
              <a:lnSpc>
                <a:spcPct val="90000"/>
              </a:lnSpc>
              <a:spcBef>
                <a:spcPts val="400"/>
              </a:spcBef>
              <a:spcAft>
                <a:spcPts val="0"/>
              </a:spcAft>
              <a:buSzPts val="2000"/>
              <a:buNone/>
              <a:defRPr sz="2000"/>
            </a:lvl3pPr>
            <a:lvl4pPr lvl="3" algn="ctr">
              <a:lnSpc>
                <a:spcPct val="90000"/>
              </a:lnSpc>
              <a:spcBef>
                <a:spcPts val="400"/>
              </a:spcBef>
              <a:spcAft>
                <a:spcPts val="0"/>
              </a:spcAft>
              <a:buSzPts val="2000"/>
              <a:buNone/>
              <a:defRPr sz="2000"/>
            </a:lvl4pPr>
            <a:lvl5pPr lvl="4" algn="ctr">
              <a:lnSpc>
                <a:spcPct val="90000"/>
              </a:lnSpc>
              <a:spcBef>
                <a:spcPts val="400"/>
              </a:spcBef>
              <a:spcAft>
                <a:spcPts val="0"/>
              </a:spcAft>
              <a:buSzPts val="2000"/>
              <a:buNone/>
              <a:defRPr sz="2000"/>
            </a:lvl5pPr>
            <a:lvl6pPr lvl="5" algn="ctr">
              <a:lnSpc>
                <a:spcPct val="90000"/>
              </a:lnSpc>
              <a:spcBef>
                <a:spcPts val="400"/>
              </a:spcBef>
              <a:spcAft>
                <a:spcPts val="0"/>
              </a:spcAft>
              <a:buSzPts val="2000"/>
              <a:buNone/>
              <a:defRPr sz="2000"/>
            </a:lvl6pPr>
            <a:lvl7pPr lvl="6" algn="ctr">
              <a:lnSpc>
                <a:spcPct val="90000"/>
              </a:lnSpc>
              <a:spcBef>
                <a:spcPts val="400"/>
              </a:spcBef>
              <a:spcAft>
                <a:spcPts val="0"/>
              </a:spcAft>
              <a:buSzPts val="2000"/>
              <a:buNone/>
              <a:defRPr sz="2000"/>
            </a:lvl7pPr>
            <a:lvl8pPr lvl="7" algn="ctr">
              <a:lnSpc>
                <a:spcPct val="90000"/>
              </a:lnSpc>
              <a:spcBef>
                <a:spcPts val="400"/>
              </a:spcBef>
              <a:spcAft>
                <a:spcPts val="0"/>
              </a:spcAft>
              <a:buSzPts val="2000"/>
              <a:buNone/>
              <a:defRPr sz="2000"/>
            </a:lvl8pPr>
            <a:lvl9pPr lvl="8" algn="ctr">
              <a:lnSpc>
                <a:spcPct val="90000"/>
              </a:lnSpc>
              <a:spcBef>
                <a:spcPts val="400"/>
              </a:spcBef>
              <a:spcAft>
                <a:spcPts val="400"/>
              </a:spcAft>
              <a:buSzPts val="2000"/>
              <a:buNone/>
              <a:defRPr sz="2000"/>
            </a:lvl9pPr>
          </a:lstStyle>
          <a:p/>
        </p:txBody>
      </p:sp>
      <p:sp>
        <p:nvSpPr>
          <p:cNvPr id="33" name="Google Shape;33;p28"/>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28"/>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28"/>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sk-SK"/>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Hlavička sekcie" showMasterSp="0" type="secHead">
  <p:cSld name="SECTION_HEADER">
    <p:bg>
      <p:bgPr>
        <a:solidFill>
          <a:schemeClr val="lt1"/>
        </a:solidFill>
      </p:bgPr>
    </p:bg>
    <p:spTree>
      <p:nvGrpSpPr>
        <p:cNvPr id="36" name="Shape 36"/>
        <p:cNvGrpSpPr/>
        <p:nvPr/>
      </p:nvGrpSpPr>
      <p:grpSpPr>
        <a:xfrm>
          <a:off x="0" y="0"/>
          <a:ext cx="0" cy="0"/>
          <a:chOff x="0" y="0"/>
          <a:chExt cx="0" cy="0"/>
        </a:xfrm>
      </p:grpSpPr>
      <p:sp>
        <p:nvSpPr>
          <p:cNvPr id="37" name="Google Shape;37;p29"/>
          <p:cNvSpPr/>
          <p:nvPr/>
        </p:nvSpPr>
        <p:spPr>
          <a:xfrm>
            <a:off x="-6843" y="2059012"/>
            <a:ext cx="12195668" cy="18288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29"/>
          <p:cNvSpPr txBox="1"/>
          <p:nvPr>
            <p:ph type="title"/>
          </p:nvPr>
        </p:nvSpPr>
        <p:spPr>
          <a:xfrm>
            <a:off x="833191" y="2208879"/>
            <a:ext cx="10515600" cy="1676400"/>
          </a:xfrm>
          <a:prstGeom prst="rect">
            <a:avLst/>
          </a:prstGeom>
          <a:noFill/>
          <a:ln>
            <a:noFill/>
          </a:ln>
        </p:spPr>
        <p:txBody>
          <a:bodyPr anchorCtr="0" anchor="ctr" bIns="45700" lIns="91425" spcFirstLastPara="1" rIns="91425" wrap="square" tIns="45700">
            <a:noAutofit/>
          </a:bodyPr>
          <a:lstStyle>
            <a:lvl1pPr lvl="0" algn="ctr">
              <a:lnSpc>
                <a:spcPct val="80000"/>
              </a:lnSpc>
              <a:spcBef>
                <a:spcPts val="0"/>
              </a:spcBef>
              <a:spcAft>
                <a:spcPts val="0"/>
              </a:spcAft>
              <a:buClr>
                <a:schemeClr val="lt1"/>
              </a:buClr>
              <a:buSzPts val="6000"/>
              <a:buFont typeface="Corbel"/>
              <a:buNone/>
              <a:defRPr b="0" sz="60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9" name="Google Shape;39;p29"/>
          <p:cNvSpPr txBox="1"/>
          <p:nvPr>
            <p:ph idx="1" type="body"/>
          </p:nvPr>
        </p:nvSpPr>
        <p:spPr>
          <a:xfrm>
            <a:off x="833191" y="4010334"/>
            <a:ext cx="10515600" cy="1174639"/>
          </a:xfrm>
          <a:prstGeom prst="rect">
            <a:avLst/>
          </a:prstGeom>
          <a:noFill/>
          <a:ln>
            <a:noFill/>
          </a:ln>
        </p:spPr>
        <p:txBody>
          <a:bodyPr anchorCtr="0" anchor="t" bIns="45700" lIns="91425" spcFirstLastPara="1" rIns="91425" wrap="square" tIns="45700">
            <a:normAutofit/>
          </a:bodyPr>
          <a:lstStyle>
            <a:lvl1pPr indent="-228600" lvl="0" marL="457200" algn="ctr">
              <a:lnSpc>
                <a:spcPct val="90000"/>
              </a:lnSpc>
              <a:spcBef>
                <a:spcPts val="1200"/>
              </a:spcBef>
              <a:spcAft>
                <a:spcPts val="0"/>
              </a:spcAft>
              <a:buSzPts val="2000"/>
              <a:buNone/>
              <a:defRPr sz="2000">
                <a:solidFill>
                  <a:schemeClr val="dk2"/>
                </a:solidFill>
              </a:defRPr>
            </a:lvl1pPr>
            <a:lvl2pPr indent="-228600" lvl="1" marL="914400" algn="l">
              <a:lnSpc>
                <a:spcPct val="90000"/>
              </a:lnSpc>
              <a:spcBef>
                <a:spcPts val="200"/>
              </a:spcBef>
              <a:spcAft>
                <a:spcPts val="0"/>
              </a:spcAft>
              <a:buSzPts val="1800"/>
              <a:buNone/>
              <a:defRPr sz="1800">
                <a:solidFill>
                  <a:srgbClr val="8C8C8C"/>
                </a:solidFill>
              </a:defRPr>
            </a:lvl2pPr>
            <a:lvl3pPr indent="-228600" lvl="2" marL="1371600" algn="l">
              <a:lnSpc>
                <a:spcPct val="90000"/>
              </a:lnSpc>
              <a:spcBef>
                <a:spcPts val="400"/>
              </a:spcBef>
              <a:spcAft>
                <a:spcPts val="0"/>
              </a:spcAft>
              <a:buSzPts val="1600"/>
              <a:buNone/>
              <a:defRPr sz="1600">
                <a:solidFill>
                  <a:srgbClr val="8C8C8C"/>
                </a:solidFill>
              </a:defRPr>
            </a:lvl3pPr>
            <a:lvl4pPr indent="-228600" lvl="3" marL="1828800" algn="l">
              <a:lnSpc>
                <a:spcPct val="90000"/>
              </a:lnSpc>
              <a:spcBef>
                <a:spcPts val="400"/>
              </a:spcBef>
              <a:spcAft>
                <a:spcPts val="0"/>
              </a:spcAft>
              <a:buSzPts val="1400"/>
              <a:buNone/>
              <a:defRPr sz="1400">
                <a:solidFill>
                  <a:srgbClr val="8C8C8C"/>
                </a:solidFill>
              </a:defRPr>
            </a:lvl4pPr>
            <a:lvl5pPr indent="-228600" lvl="4" marL="2286000" algn="l">
              <a:lnSpc>
                <a:spcPct val="90000"/>
              </a:lnSpc>
              <a:spcBef>
                <a:spcPts val="400"/>
              </a:spcBef>
              <a:spcAft>
                <a:spcPts val="0"/>
              </a:spcAft>
              <a:buSzPts val="1400"/>
              <a:buNone/>
              <a:defRPr sz="1400">
                <a:solidFill>
                  <a:srgbClr val="8C8C8C"/>
                </a:solidFill>
              </a:defRPr>
            </a:lvl5pPr>
            <a:lvl6pPr indent="-228600" lvl="5" marL="2743200" algn="l">
              <a:lnSpc>
                <a:spcPct val="90000"/>
              </a:lnSpc>
              <a:spcBef>
                <a:spcPts val="400"/>
              </a:spcBef>
              <a:spcAft>
                <a:spcPts val="0"/>
              </a:spcAft>
              <a:buSzPts val="1400"/>
              <a:buNone/>
              <a:defRPr sz="1400">
                <a:solidFill>
                  <a:srgbClr val="8C8C8C"/>
                </a:solidFill>
              </a:defRPr>
            </a:lvl6pPr>
            <a:lvl7pPr indent="-228600" lvl="6" marL="3200400" algn="l">
              <a:lnSpc>
                <a:spcPct val="90000"/>
              </a:lnSpc>
              <a:spcBef>
                <a:spcPts val="400"/>
              </a:spcBef>
              <a:spcAft>
                <a:spcPts val="0"/>
              </a:spcAft>
              <a:buSzPts val="1400"/>
              <a:buNone/>
              <a:defRPr sz="1400">
                <a:solidFill>
                  <a:srgbClr val="8C8C8C"/>
                </a:solidFill>
              </a:defRPr>
            </a:lvl7pPr>
            <a:lvl8pPr indent="-228600" lvl="7" marL="3657600" algn="l">
              <a:lnSpc>
                <a:spcPct val="90000"/>
              </a:lnSpc>
              <a:spcBef>
                <a:spcPts val="400"/>
              </a:spcBef>
              <a:spcAft>
                <a:spcPts val="0"/>
              </a:spcAft>
              <a:buSzPts val="1400"/>
              <a:buNone/>
              <a:defRPr sz="1400">
                <a:solidFill>
                  <a:srgbClr val="8C8C8C"/>
                </a:solidFill>
              </a:defRPr>
            </a:lvl8pPr>
            <a:lvl9pPr indent="-228600" lvl="8" marL="4114800" algn="l">
              <a:lnSpc>
                <a:spcPct val="90000"/>
              </a:lnSpc>
              <a:spcBef>
                <a:spcPts val="400"/>
              </a:spcBef>
              <a:spcAft>
                <a:spcPts val="400"/>
              </a:spcAft>
              <a:buSzPts val="1400"/>
              <a:buNone/>
              <a:defRPr sz="1400">
                <a:solidFill>
                  <a:srgbClr val="8C8C8C"/>
                </a:solidFill>
              </a:defRPr>
            </a:lvl9pPr>
          </a:lstStyle>
          <a:p/>
        </p:txBody>
      </p:sp>
      <p:sp>
        <p:nvSpPr>
          <p:cNvPr id="40" name="Google Shape;40;p29"/>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1" name="Google Shape;41;p29"/>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2" name="Google Shape;42;p29"/>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algn="l">
              <a:spcBef>
                <a:spcPts val="0"/>
              </a:spcBef>
              <a:buNone/>
              <a:defRPr b="0" sz="1200">
                <a:solidFill>
                  <a:schemeClr val="dk2"/>
                </a:solidFill>
                <a:latin typeface="Corbel"/>
                <a:ea typeface="Corbel"/>
                <a:cs typeface="Corbel"/>
                <a:sym typeface="Corbel"/>
              </a:defRPr>
            </a:lvl1pPr>
            <a:lvl2pPr indent="0" lvl="1" marL="0" marR="0" algn="l">
              <a:spcBef>
                <a:spcPts val="0"/>
              </a:spcBef>
              <a:buNone/>
              <a:defRPr b="0" sz="1200">
                <a:solidFill>
                  <a:schemeClr val="dk2"/>
                </a:solidFill>
                <a:latin typeface="Corbel"/>
                <a:ea typeface="Corbel"/>
                <a:cs typeface="Corbel"/>
                <a:sym typeface="Corbel"/>
              </a:defRPr>
            </a:lvl2pPr>
            <a:lvl3pPr indent="0" lvl="2" marL="0" marR="0" algn="l">
              <a:spcBef>
                <a:spcPts val="0"/>
              </a:spcBef>
              <a:buNone/>
              <a:defRPr b="0" sz="1200">
                <a:solidFill>
                  <a:schemeClr val="dk2"/>
                </a:solidFill>
                <a:latin typeface="Corbel"/>
                <a:ea typeface="Corbel"/>
                <a:cs typeface="Corbel"/>
                <a:sym typeface="Corbel"/>
              </a:defRPr>
            </a:lvl3pPr>
            <a:lvl4pPr indent="0" lvl="3" marL="0" marR="0" algn="l">
              <a:spcBef>
                <a:spcPts val="0"/>
              </a:spcBef>
              <a:buNone/>
              <a:defRPr b="0" sz="1200">
                <a:solidFill>
                  <a:schemeClr val="dk2"/>
                </a:solidFill>
                <a:latin typeface="Corbel"/>
                <a:ea typeface="Corbel"/>
                <a:cs typeface="Corbel"/>
                <a:sym typeface="Corbel"/>
              </a:defRPr>
            </a:lvl4pPr>
            <a:lvl5pPr indent="0" lvl="4" marL="0" marR="0" algn="l">
              <a:spcBef>
                <a:spcPts val="0"/>
              </a:spcBef>
              <a:buNone/>
              <a:defRPr b="0" sz="1200">
                <a:solidFill>
                  <a:schemeClr val="dk2"/>
                </a:solidFill>
                <a:latin typeface="Corbel"/>
                <a:ea typeface="Corbel"/>
                <a:cs typeface="Corbel"/>
                <a:sym typeface="Corbel"/>
              </a:defRPr>
            </a:lvl5pPr>
            <a:lvl6pPr indent="0" lvl="5" marL="0" marR="0" algn="l">
              <a:spcBef>
                <a:spcPts val="0"/>
              </a:spcBef>
              <a:buNone/>
              <a:defRPr b="0" sz="1200">
                <a:solidFill>
                  <a:schemeClr val="dk2"/>
                </a:solidFill>
                <a:latin typeface="Corbel"/>
                <a:ea typeface="Corbel"/>
                <a:cs typeface="Corbel"/>
                <a:sym typeface="Corbel"/>
              </a:defRPr>
            </a:lvl6pPr>
            <a:lvl7pPr indent="0" lvl="6" marL="0" marR="0" algn="l">
              <a:spcBef>
                <a:spcPts val="0"/>
              </a:spcBef>
              <a:buNone/>
              <a:defRPr b="0" sz="1200">
                <a:solidFill>
                  <a:schemeClr val="dk2"/>
                </a:solidFill>
                <a:latin typeface="Corbel"/>
                <a:ea typeface="Corbel"/>
                <a:cs typeface="Corbel"/>
                <a:sym typeface="Corbel"/>
              </a:defRPr>
            </a:lvl7pPr>
            <a:lvl8pPr indent="0" lvl="7" marL="0" marR="0" algn="l">
              <a:spcBef>
                <a:spcPts val="0"/>
              </a:spcBef>
              <a:buNone/>
              <a:defRPr b="0" sz="1200">
                <a:solidFill>
                  <a:schemeClr val="dk2"/>
                </a:solidFill>
                <a:latin typeface="Corbel"/>
                <a:ea typeface="Corbel"/>
                <a:cs typeface="Corbel"/>
                <a:sym typeface="Corbel"/>
              </a:defRPr>
            </a:lvl8pPr>
            <a:lvl9pPr indent="0" lvl="8" marL="0" marR="0" algn="l">
              <a:spcBef>
                <a:spcPts val="0"/>
              </a:spcBef>
              <a:buNone/>
              <a:defRPr b="0" sz="1200">
                <a:solidFill>
                  <a:schemeClr val="dk2"/>
                </a:solidFill>
                <a:latin typeface="Corbel"/>
                <a:ea typeface="Corbel"/>
                <a:cs typeface="Corbel"/>
                <a:sym typeface="Corbel"/>
              </a:defRPr>
            </a:lvl9pPr>
          </a:lstStyle>
          <a:p>
            <a:pPr indent="0" lvl="0" marL="0" rtl="0" algn="l">
              <a:spcBef>
                <a:spcPts val="0"/>
              </a:spcBef>
              <a:spcAft>
                <a:spcPts val="0"/>
              </a:spcAft>
              <a:buNone/>
            </a:pPr>
            <a:fld id="{00000000-1234-1234-1234-123412341234}" type="slidenum">
              <a:rPr lang="sk-SK"/>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va typy obsahu" type="twoObj">
  <p:cSld name="TWO_OBJECTS">
    <p:spTree>
      <p:nvGrpSpPr>
        <p:cNvPr id="43" name="Shape 43"/>
        <p:cNvGrpSpPr/>
        <p:nvPr/>
      </p:nvGrpSpPr>
      <p:grpSpPr>
        <a:xfrm>
          <a:off x="0" y="0"/>
          <a:ext cx="0" cy="0"/>
          <a:chOff x="0" y="0"/>
          <a:chExt cx="0" cy="0"/>
        </a:xfrm>
      </p:grpSpPr>
      <p:sp>
        <p:nvSpPr>
          <p:cNvPr id="44" name="Google Shape;44;p30"/>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lvl1pPr lvl="0" algn="l">
              <a:lnSpc>
                <a:spcPct val="85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5" name="Google Shape;45;p30"/>
          <p:cNvSpPr txBox="1"/>
          <p:nvPr>
            <p:ph idx="1" type="body"/>
          </p:nvPr>
        </p:nvSpPr>
        <p:spPr>
          <a:xfrm>
            <a:off x="1205344" y="2011680"/>
            <a:ext cx="4754880" cy="4206240"/>
          </a:xfrm>
          <a:prstGeom prst="rect">
            <a:avLst/>
          </a:prstGeom>
          <a:noFill/>
          <a:ln>
            <a:noFill/>
          </a:ln>
        </p:spPr>
        <p:txBody>
          <a:bodyPr anchorCtr="0" anchor="t" bIns="45700" lIns="91425" spcFirstLastPara="1" rIns="91425" wrap="square" tIns="45700">
            <a:normAutofit/>
          </a:bodyPr>
          <a:lstStyle>
            <a:lvl1pPr indent="-368300" lvl="0" marL="457200" algn="l">
              <a:lnSpc>
                <a:spcPct val="90000"/>
              </a:lnSpc>
              <a:spcBef>
                <a:spcPts val="1200"/>
              </a:spcBef>
              <a:spcAft>
                <a:spcPts val="0"/>
              </a:spcAft>
              <a:buSzPts val="2200"/>
              <a:buChar char="▪"/>
              <a:defRPr sz="2200"/>
            </a:lvl1pPr>
            <a:lvl2pPr indent="-355600" lvl="1" marL="914400" algn="l">
              <a:lnSpc>
                <a:spcPct val="90000"/>
              </a:lnSpc>
              <a:spcBef>
                <a:spcPts val="200"/>
              </a:spcBef>
              <a:spcAft>
                <a:spcPts val="0"/>
              </a:spcAft>
              <a:buSzPts val="2000"/>
              <a:buChar char="▪"/>
              <a:defRPr sz="2000"/>
            </a:lvl2pPr>
            <a:lvl3pPr indent="-342900" lvl="2" marL="1371600" algn="l">
              <a:lnSpc>
                <a:spcPct val="90000"/>
              </a:lnSpc>
              <a:spcBef>
                <a:spcPts val="400"/>
              </a:spcBef>
              <a:spcAft>
                <a:spcPts val="0"/>
              </a:spcAft>
              <a:buSzPts val="1800"/>
              <a:buChar char="▪"/>
              <a:defRPr sz="1800"/>
            </a:lvl3pPr>
            <a:lvl4pPr indent="-330200" lvl="3" marL="1828800" algn="l">
              <a:lnSpc>
                <a:spcPct val="90000"/>
              </a:lnSpc>
              <a:spcBef>
                <a:spcPts val="400"/>
              </a:spcBef>
              <a:spcAft>
                <a:spcPts val="0"/>
              </a:spcAft>
              <a:buSzPts val="1600"/>
              <a:buChar char="▪"/>
              <a:defRPr sz="1600"/>
            </a:lvl4pPr>
            <a:lvl5pPr indent="-330200" lvl="4" marL="2286000" algn="l">
              <a:lnSpc>
                <a:spcPct val="90000"/>
              </a:lnSpc>
              <a:spcBef>
                <a:spcPts val="400"/>
              </a:spcBef>
              <a:spcAft>
                <a:spcPts val="0"/>
              </a:spcAft>
              <a:buSzPts val="1600"/>
              <a:buChar char="▪"/>
              <a:defRPr sz="1600"/>
            </a:lvl5pPr>
            <a:lvl6pPr indent="-330200" lvl="5" marL="2743200" algn="l">
              <a:lnSpc>
                <a:spcPct val="90000"/>
              </a:lnSpc>
              <a:spcBef>
                <a:spcPts val="400"/>
              </a:spcBef>
              <a:spcAft>
                <a:spcPts val="0"/>
              </a:spcAft>
              <a:buSzPts val="1600"/>
              <a:buChar char="▪"/>
              <a:defRPr sz="1600"/>
            </a:lvl6pPr>
            <a:lvl7pPr indent="-330200" lvl="6" marL="3200400" algn="l">
              <a:lnSpc>
                <a:spcPct val="90000"/>
              </a:lnSpc>
              <a:spcBef>
                <a:spcPts val="400"/>
              </a:spcBef>
              <a:spcAft>
                <a:spcPts val="0"/>
              </a:spcAft>
              <a:buSzPts val="1600"/>
              <a:buChar char="▪"/>
              <a:defRPr sz="1600"/>
            </a:lvl7pPr>
            <a:lvl8pPr indent="-330200" lvl="7" marL="3657600" algn="l">
              <a:lnSpc>
                <a:spcPct val="90000"/>
              </a:lnSpc>
              <a:spcBef>
                <a:spcPts val="400"/>
              </a:spcBef>
              <a:spcAft>
                <a:spcPts val="0"/>
              </a:spcAft>
              <a:buSzPts val="1600"/>
              <a:buChar char="▪"/>
              <a:defRPr sz="1600"/>
            </a:lvl8pPr>
            <a:lvl9pPr indent="-330200" lvl="8" marL="4114800" algn="l">
              <a:lnSpc>
                <a:spcPct val="90000"/>
              </a:lnSpc>
              <a:spcBef>
                <a:spcPts val="400"/>
              </a:spcBef>
              <a:spcAft>
                <a:spcPts val="400"/>
              </a:spcAft>
              <a:buSzPts val="1600"/>
              <a:buChar char="▪"/>
              <a:defRPr sz="1600"/>
            </a:lvl9pPr>
          </a:lstStyle>
          <a:p/>
        </p:txBody>
      </p:sp>
      <p:sp>
        <p:nvSpPr>
          <p:cNvPr id="46" name="Google Shape;46;p30"/>
          <p:cNvSpPr txBox="1"/>
          <p:nvPr>
            <p:ph idx="2" type="body"/>
          </p:nvPr>
        </p:nvSpPr>
        <p:spPr>
          <a:xfrm>
            <a:off x="6230391" y="2011680"/>
            <a:ext cx="4754880" cy="4206240"/>
          </a:xfrm>
          <a:prstGeom prst="rect">
            <a:avLst/>
          </a:prstGeom>
          <a:noFill/>
          <a:ln>
            <a:noFill/>
          </a:ln>
        </p:spPr>
        <p:txBody>
          <a:bodyPr anchorCtr="0" anchor="t" bIns="45700" lIns="91425" spcFirstLastPara="1" rIns="91425" wrap="square" tIns="45700">
            <a:normAutofit/>
          </a:bodyPr>
          <a:lstStyle>
            <a:lvl1pPr indent="-368300" lvl="0" marL="457200" algn="l">
              <a:lnSpc>
                <a:spcPct val="90000"/>
              </a:lnSpc>
              <a:spcBef>
                <a:spcPts val="1200"/>
              </a:spcBef>
              <a:spcAft>
                <a:spcPts val="0"/>
              </a:spcAft>
              <a:buSzPts val="2200"/>
              <a:buChar char="▪"/>
              <a:defRPr sz="2200"/>
            </a:lvl1pPr>
            <a:lvl2pPr indent="-355600" lvl="1" marL="914400" algn="l">
              <a:lnSpc>
                <a:spcPct val="90000"/>
              </a:lnSpc>
              <a:spcBef>
                <a:spcPts val="200"/>
              </a:spcBef>
              <a:spcAft>
                <a:spcPts val="0"/>
              </a:spcAft>
              <a:buSzPts val="2000"/>
              <a:buChar char="▪"/>
              <a:defRPr sz="2000"/>
            </a:lvl2pPr>
            <a:lvl3pPr indent="-342900" lvl="2" marL="1371600" algn="l">
              <a:lnSpc>
                <a:spcPct val="90000"/>
              </a:lnSpc>
              <a:spcBef>
                <a:spcPts val="400"/>
              </a:spcBef>
              <a:spcAft>
                <a:spcPts val="0"/>
              </a:spcAft>
              <a:buSzPts val="1800"/>
              <a:buChar char="▪"/>
              <a:defRPr sz="1800"/>
            </a:lvl3pPr>
            <a:lvl4pPr indent="-330200" lvl="3" marL="1828800" algn="l">
              <a:lnSpc>
                <a:spcPct val="90000"/>
              </a:lnSpc>
              <a:spcBef>
                <a:spcPts val="400"/>
              </a:spcBef>
              <a:spcAft>
                <a:spcPts val="0"/>
              </a:spcAft>
              <a:buSzPts val="1600"/>
              <a:buChar char="▪"/>
              <a:defRPr sz="1600"/>
            </a:lvl4pPr>
            <a:lvl5pPr indent="-330200" lvl="4" marL="2286000" algn="l">
              <a:lnSpc>
                <a:spcPct val="90000"/>
              </a:lnSpc>
              <a:spcBef>
                <a:spcPts val="400"/>
              </a:spcBef>
              <a:spcAft>
                <a:spcPts val="0"/>
              </a:spcAft>
              <a:buSzPts val="1600"/>
              <a:buChar char="▪"/>
              <a:defRPr sz="1600"/>
            </a:lvl5pPr>
            <a:lvl6pPr indent="-330200" lvl="5" marL="2743200" algn="l">
              <a:lnSpc>
                <a:spcPct val="90000"/>
              </a:lnSpc>
              <a:spcBef>
                <a:spcPts val="400"/>
              </a:spcBef>
              <a:spcAft>
                <a:spcPts val="0"/>
              </a:spcAft>
              <a:buSzPts val="1600"/>
              <a:buChar char="▪"/>
              <a:defRPr sz="1600"/>
            </a:lvl6pPr>
            <a:lvl7pPr indent="-330200" lvl="6" marL="3200400" algn="l">
              <a:lnSpc>
                <a:spcPct val="90000"/>
              </a:lnSpc>
              <a:spcBef>
                <a:spcPts val="400"/>
              </a:spcBef>
              <a:spcAft>
                <a:spcPts val="0"/>
              </a:spcAft>
              <a:buSzPts val="1600"/>
              <a:buChar char="▪"/>
              <a:defRPr sz="1600"/>
            </a:lvl7pPr>
            <a:lvl8pPr indent="-330200" lvl="7" marL="3657600" algn="l">
              <a:lnSpc>
                <a:spcPct val="90000"/>
              </a:lnSpc>
              <a:spcBef>
                <a:spcPts val="400"/>
              </a:spcBef>
              <a:spcAft>
                <a:spcPts val="0"/>
              </a:spcAft>
              <a:buSzPts val="1600"/>
              <a:buChar char="▪"/>
              <a:defRPr sz="1600"/>
            </a:lvl8pPr>
            <a:lvl9pPr indent="-330200" lvl="8" marL="4114800" algn="l">
              <a:lnSpc>
                <a:spcPct val="90000"/>
              </a:lnSpc>
              <a:spcBef>
                <a:spcPts val="400"/>
              </a:spcBef>
              <a:spcAft>
                <a:spcPts val="400"/>
              </a:spcAft>
              <a:buSzPts val="1600"/>
              <a:buChar char="▪"/>
              <a:defRPr sz="1600"/>
            </a:lvl9pPr>
          </a:lstStyle>
          <a:p/>
        </p:txBody>
      </p:sp>
      <p:sp>
        <p:nvSpPr>
          <p:cNvPr id="47" name="Google Shape;47;p30"/>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30"/>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30"/>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sk-SK"/>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orovnanie" type="twoTxTwoObj">
  <p:cSld name="TWO_OBJECTS_WITH_TEXT">
    <p:spTree>
      <p:nvGrpSpPr>
        <p:cNvPr id="50" name="Shape 50"/>
        <p:cNvGrpSpPr/>
        <p:nvPr/>
      </p:nvGrpSpPr>
      <p:grpSpPr>
        <a:xfrm>
          <a:off x="0" y="0"/>
          <a:ext cx="0" cy="0"/>
          <a:chOff x="0" y="0"/>
          <a:chExt cx="0" cy="0"/>
        </a:xfrm>
      </p:grpSpPr>
      <p:sp>
        <p:nvSpPr>
          <p:cNvPr id="51" name="Google Shape;51;p31"/>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lvl1pPr lvl="0" algn="l">
              <a:lnSpc>
                <a:spcPct val="85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2" name="Google Shape;52;p31"/>
          <p:cNvSpPr txBox="1"/>
          <p:nvPr>
            <p:ph idx="1" type="body"/>
          </p:nvPr>
        </p:nvSpPr>
        <p:spPr>
          <a:xfrm>
            <a:off x="1207008" y="1913470"/>
            <a:ext cx="4754880" cy="743094"/>
          </a:xfrm>
          <a:prstGeom prst="rect">
            <a:avLst/>
          </a:prstGeom>
          <a:noFill/>
          <a:ln>
            <a:noFill/>
          </a:ln>
        </p:spPr>
        <p:txBody>
          <a:bodyPr anchorCtr="0" anchor="ctr" bIns="45700" lIns="91425" spcFirstLastPara="1" rIns="91425" wrap="square" tIns="45700">
            <a:normAutofit/>
          </a:bodyPr>
          <a:lstStyle>
            <a:lvl1pPr indent="-228600" lvl="0" marL="457200" algn="l">
              <a:lnSpc>
                <a:spcPct val="90000"/>
              </a:lnSpc>
              <a:spcBef>
                <a:spcPts val="1200"/>
              </a:spcBef>
              <a:spcAft>
                <a:spcPts val="0"/>
              </a:spcAft>
              <a:buSzPts val="2100"/>
              <a:buNone/>
              <a:defRPr b="1" sz="2100"/>
            </a:lvl1pPr>
            <a:lvl2pPr indent="-228600" lvl="1" marL="914400" algn="l">
              <a:lnSpc>
                <a:spcPct val="90000"/>
              </a:lnSpc>
              <a:spcBef>
                <a:spcPts val="200"/>
              </a:spcBef>
              <a:spcAft>
                <a:spcPts val="0"/>
              </a:spcAft>
              <a:buSzPts val="2000"/>
              <a:buNone/>
              <a:defRPr b="1" sz="2000"/>
            </a:lvl2pPr>
            <a:lvl3pPr indent="-228600" lvl="2" marL="1371600" algn="l">
              <a:lnSpc>
                <a:spcPct val="90000"/>
              </a:lnSpc>
              <a:spcBef>
                <a:spcPts val="400"/>
              </a:spcBef>
              <a:spcAft>
                <a:spcPts val="0"/>
              </a:spcAft>
              <a:buSzPts val="1800"/>
              <a:buNone/>
              <a:defRPr b="1" sz="1800"/>
            </a:lvl3pPr>
            <a:lvl4pPr indent="-228600" lvl="3" marL="1828800" algn="l">
              <a:lnSpc>
                <a:spcPct val="90000"/>
              </a:lnSpc>
              <a:spcBef>
                <a:spcPts val="400"/>
              </a:spcBef>
              <a:spcAft>
                <a:spcPts val="0"/>
              </a:spcAft>
              <a:buSzPts val="1600"/>
              <a:buNone/>
              <a:defRPr b="1" sz="1600"/>
            </a:lvl4pPr>
            <a:lvl5pPr indent="-228600" lvl="4" marL="2286000" algn="l">
              <a:lnSpc>
                <a:spcPct val="90000"/>
              </a:lnSpc>
              <a:spcBef>
                <a:spcPts val="400"/>
              </a:spcBef>
              <a:spcAft>
                <a:spcPts val="0"/>
              </a:spcAft>
              <a:buSzPts val="1600"/>
              <a:buNone/>
              <a:defRPr b="1" sz="1600"/>
            </a:lvl5pPr>
            <a:lvl6pPr indent="-228600" lvl="5" marL="2743200" algn="l">
              <a:lnSpc>
                <a:spcPct val="90000"/>
              </a:lnSpc>
              <a:spcBef>
                <a:spcPts val="400"/>
              </a:spcBef>
              <a:spcAft>
                <a:spcPts val="0"/>
              </a:spcAft>
              <a:buSzPts val="1600"/>
              <a:buNone/>
              <a:defRPr b="1" sz="1600"/>
            </a:lvl6pPr>
            <a:lvl7pPr indent="-228600" lvl="6" marL="3200400" algn="l">
              <a:lnSpc>
                <a:spcPct val="90000"/>
              </a:lnSpc>
              <a:spcBef>
                <a:spcPts val="400"/>
              </a:spcBef>
              <a:spcAft>
                <a:spcPts val="0"/>
              </a:spcAft>
              <a:buSzPts val="1600"/>
              <a:buNone/>
              <a:defRPr b="1" sz="1600"/>
            </a:lvl7pPr>
            <a:lvl8pPr indent="-228600" lvl="7" marL="3657600" algn="l">
              <a:lnSpc>
                <a:spcPct val="90000"/>
              </a:lnSpc>
              <a:spcBef>
                <a:spcPts val="400"/>
              </a:spcBef>
              <a:spcAft>
                <a:spcPts val="0"/>
              </a:spcAft>
              <a:buSzPts val="1600"/>
              <a:buNone/>
              <a:defRPr b="1" sz="1600"/>
            </a:lvl8pPr>
            <a:lvl9pPr indent="-228600" lvl="8" marL="4114800" algn="l">
              <a:lnSpc>
                <a:spcPct val="90000"/>
              </a:lnSpc>
              <a:spcBef>
                <a:spcPts val="400"/>
              </a:spcBef>
              <a:spcAft>
                <a:spcPts val="400"/>
              </a:spcAft>
              <a:buSzPts val="1600"/>
              <a:buNone/>
              <a:defRPr b="1" sz="1600"/>
            </a:lvl9pPr>
          </a:lstStyle>
          <a:p/>
        </p:txBody>
      </p:sp>
      <p:sp>
        <p:nvSpPr>
          <p:cNvPr id="53" name="Google Shape;53;p31"/>
          <p:cNvSpPr txBox="1"/>
          <p:nvPr>
            <p:ph idx="2" type="body"/>
          </p:nvPr>
        </p:nvSpPr>
        <p:spPr>
          <a:xfrm>
            <a:off x="1207008" y="2656566"/>
            <a:ext cx="4754880" cy="3566160"/>
          </a:xfrm>
          <a:prstGeom prst="rect">
            <a:avLst/>
          </a:prstGeom>
          <a:noFill/>
          <a:ln>
            <a:noFill/>
          </a:ln>
        </p:spPr>
        <p:txBody>
          <a:bodyPr anchorCtr="0" anchor="t" bIns="45700" lIns="91425" spcFirstLastPara="1" rIns="91425" wrap="square" tIns="45700">
            <a:normAutofit/>
          </a:bodyPr>
          <a:lstStyle>
            <a:lvl1pPr indent="-368300" lvl="0" marL="457200" algn="l">
              <a:lnSpc>
                <a:spcPct val="90000"/>
              </a:lnSpc>
              <a:spcBef>
                <a:spcPts val="1200"/>
              </a:spcBef>
              <a:spcAft>
                <a:spcPts val="0"/>
              </a:spcAft>
              <a:buSzPts val="2200"/>
              <a:buChar char="▪"/>
              <a:defRPr sz="2200"/>
            </a:lvl1pPr>
            <a:lvl2pPr indent="-355600" lvl="1" marL="914400" algn="l">
              <a:lnSpc>
                <a:spcPct val="90000"/>
              </a:lnSpc>
              <a:spcBef>
                <a:spcPts val="200"/>
              </a:spcBef>
              <a:spcAft>
                <a:spcPts val="0"/>
              </a:spcAft>
              <a:buSzPts val="2000"/>
              <a:buChar char="▪"/>
              <a:defRPr sz="2000"/>
            </a:lvl2pPr>
            <a:lvl3pPr indent="-342900" lvl="2" marL="1371600" algn="l">
              <a:lnSpc>
                <a:spcPct val="90000"/>
              </a:lnSpc>
              <a:spcBef>
                <a:spcPts val="400"/>
              </a:spcBef>
              <a:spcAft>
                <a:spcPts val="0"/>
              </a:spcAft>
              <a:buSzPts val="1800"/>
              <a:buChar char="▪"/>
              <a:defRPr sz="1800"/>
            </a:lvl3pPr>
            <a:lvl4pPr indent="-330200" lvl="3" marL="1828800" algn="l">
              <a:lnSpc>
                <a:spcPct val="90000"/>
              </a:lnSpc>
              <a:spcBef>
                <a:spcPts val="400"/>
              </a:spcBef>
              <a:spcAft>
                <a:spcPts val="0"/>
              </a:spcAft>
              <a:buSzPts val="1600"/>
              <a:buChar char="▪"/>
              <a:defRPr sz="1600"/>
            </a:lvl4pPr>
            <a:lvl5pPr indent="-330200" lvl="4" marL="2286000" algn="l">
              <a:lnSpc>
                <a:spcPct val="90000"/>
              </a:lnSpc>
              <a:spcBef>
                <a:spcPts val="400"/>
              </a:spcBef>
              <a:spcAft>
                <a:spcPts val="0"/>
              </a:spcAft>
              <a:buSzPts val="1600"/>
              <a:buChar char="▪"/>
              <a:defRPr sz="1600"/>
            </a:lvl5pPr>
            <a:lvl6pPr indent="-330200" lvl="5" marL="2743200" algn="l">
              <a:lnSpc>
                <a:spcPct val="90000"/>
              </a:lnSpc>
              <a:spcBef>
                <a:spcPts val="400"/>
              </a:spcBef>
              <a:spcAft>
                <a:spcPts val="0"/>
              </a:spcAft>
              <a:buSzPts val="1600"/>
              <a:buChar char="▪"/>
              <a:defRPr sz="1600"/>
            </a:lvl6pPr>
            <a:lvl7pPr indent="-330200" lvl="6" marL="3200400" algn="l">
              <a:lnSpc>
                <a:spcPct val="90000"/>
              </a:lnSpc>
              <a:spcBef>
                <a:spcPts val="400"/>
              </a:spcBef>
              <a:spcAft>
                <a:spcPts val="0"/>
              </a:spcAft>
              <a:buSzPts val="1600"/>
              <a:buChar char="▪"/>
              <a:defRPr sz="1600"/>
            </a:lvl7pPr>
            <a:lvl8pPr indent="-330200" lvl="7" marL="3657600" algn="l">
              <a:lnSpc>
                <a:spcPct val="90000"/>
              </a:lnSpc>
              <a:spcBef>
                <a:spcPts val="400"/>
              </a:spcBef>
              <a:spcAft>
                <a:spcPts val="0"/>
              </a:spcAft>
              <a:buSzPts val="1600"/>
              <a:buChar char="▪"/>
              <a:defRPr sz="1600"/>
            </a:lvl8pPr>
            <a:lvl9pPr indent="-330200" lvl="8" marL="4114800" algn="l">
              <a:lnSpc>
                <a:spcPct val="90000"/>
              </a:lnSpc>
              <a:spcBef>
                <a:spcPts val="400"/>
              </a:spcBef>
              <a:spcAft>
                <a:spcPts val="400"/>
              </a:spcAft>
              <a:buSzPts val="1600"/>
              <a:buChar char="▪"/>
              <a:defRPr sz="1600"/>
            </a:lvl9pPr>
          </a:lstStyle>
          <a:p/>
        </p:txBody>
      </p:sp>
      <p:sp>
        <p:nvSpPr>
          <p:cNvPr id="54" name="Google Shape;54;p31"/>
          <p:cNvSpPr txBox="1"/>
          <p:nvPr>
            <p:ph idx="3" type="body"/>
          </p:nvPr>
        </p:nvSpPr>
        <p:spPr>
          <a:xfrm>
            <a:off x="6231230" y="1913470"/>
            <a:ext cx="4754880" cy="743094"/>
          </a:xfrm>
          <a:prstGeom prst="rect">
            <a:avLst/>
          </a:prstGeom>
          <a:noFill/>
          <a:ln>
            <a:noFill/>
          </a:ln>
        </p:spPr>
        <p:txBody>
          <a:bodyPr anchorCtr="0" anchor="ctr" bIns="45700" lIns="91425" spcFirstLastPara="1" rIns="91425" wrap="square" tIns="45700">
            <a:normAutofit/>
          </a:bodyPr>
          <a:lstStyle>
            <a:lvl1pPr indent="-228600" lvl="0" marL="457200" algn="l">
              <a:lnSpc>
                <a:spcPct val="90000"/>
              </a:lnSpc>
              <a:spcBef>
                <a:spcPts val="1200"/>
              </a:spcBef>
              <a:spcAft>
                <a:spcPts val="0"/>
              </a:spcAft>
              <a:buSzPts val="2100"/>
              <a:buNone/>
              <a:defRPr b="1" sz="2100"/>
            </a:lvl1pPr>
            <a:lvl2pPr indent="-228600" lvl="1" marL="914400" algn="l">
              <a:lnSpc>
                <a:spcPct val="90000"/>
              </a:lnSpc>
              <a:spcBef>
                <a:spcPts val="200"/>
              </a:spcBef>
              <a:spcAft>
                <a:spcPts val="0"/>
              </a:spcAft>
              <a:buSzPts val="2000"/>
              <a:buNone/>
              <a:defRPr b="1" sz="2000"/>
            </a:lvl2pPr>
            <a:lvl3pPr indent="-228600" lvl="2" marL="1371600" algn="l">
              <a:lnSpc>
                <a:spcPct val="90000"/>
              </a:lnSpc>
              <a:spcBef>
                <a:spcPts val="400"/>
              </a:spcBef>
              <a:spcAft>
                <a:spcPts val="0"/>
              </a:spcAft>
              <a:buSzPts val="1800"/>
              <a:buNone/>
              <a:defRPr b="1" sz="1800"/>
            </a:lvl3pPr>
            <a:lvl4pPr indent="-228600" lvl="3" marL="1828800" algn="l">
              <a:lnSpc>
                <a:spcPct val="90000"/>
              </a:lnSpc>
              <a:spcBef>
                <a:spcPts val="400"/>
              </a:spcBef>
              <a:spcAft>
                <a:spcPts val="0"/>
              </a:spcAft>
              <a:buSzPts val="1600"/>
              <a:buNone/>
              <a:defRPr b="1" sz="1600"/>
            </a:lvl4pPr>
            <a:lvl5pPr indent="-228600" lvl="4" marL="2286000" algn="l">
              <a:lnSpc>
                <a:spcPct val="90000"/>
              </a:lnSpc>
              <a:spcBef>
                <a:spcPts val="400"/>
              </a:spcBef>
              <a:spcAft>
                <a:spcPts val="0"/>
              </a:spcAft>
              <a:buSzPts val="1600"/>
              <a:buNone/>
              <a:defRPr b="1" sz="1600"/>
            </a:lvl5pPr>
            <a:lvl6pPr indent="-228600" lvl="5" marL="2743200" algn="l">
              <a:lnSpc>
                <a:spcPct val="90000"/>
              </a:lnSpc>
              <a:spcBef>
                <a:spcPts val="400"/>
              </a:spcBef>
              <a:spcAft>
                <a:spcPts val="0"/>
              </a:spcAft>
              <a:buSzPts val="1600"/>
              <a:buNone/>
              <a:defRPr b="1" sz="1600"/>
            </a:lvl6pPr>
            <a:lvl7pPr indent="-228600" lvl="6" marL="3200400" algn="l">
              <a:lnSpc>
                <a:spcPct val="90000"/>
              </a:lnSpc>
              <a:spcBef>
                <a:spcPts val="400"/>
              </a:spcBef>
              <a:spcAft>
                <a:spcPts val="0"/>
              </a:spcAft>
              <a:buSzPts val="1600"/>
              <a:buNone/>
              <a:defRPr b="1" sz="1600"/>
            </a:lvl7pPr>
            <a:lvl8pPr indent="-228600" lvl="7" marL="3657600" algn="l">
              <a:lnSpc>
                <a:spcPct val="90000"/>
              </a:lnSpc>
              <a:spcBef>
                <a:spcPts val="400"/>
              </a:spcBef>
              <a:spcAft>
                <a:spcPts val="0"/>
              </a:spcAft>
              <a:buSzPts val="1600"/>
              <a:buNone/>
              <a:defRPr b="1" sz="1600"/>
            </a:lvl8pPr>
            <a:lvl9pPr indent="-228600" lvl="8" marL="4114800" algn="l">
              <a:lnSpc>
                <a:spcPct val="90000"/>
              </a:lnSpc>
              <a:spcBef>
                <a:spcPts val="400"/>
              </a:spcBef>
              <a:spcAft>
                <a:spcPts val="400"/>
              </a:spcAft>
              <a:buSzPts val="1600"/>
              <a:buNone/>
              <a:defRPr b="1" sz="1600"/>
            </a:lvl9pPr>
          </a:lstStyle>
          <a:p/>
        </p:txBody>
      </p:sp>
      <p:sp>
        <p:nvSpPr>
          <p:cNvPr id="55" name="Google Shape;55;p31"/>
          <p:cNvSpPr txBox="1"/>
          <p:nvPr>
            <p:ph idx="4" type="body"/>
          </p:nvPr>
        </p:nvSpPr>
        <p:spPr>
          <a:xfrm>
            <a:off x="6231230" y="2656564"/>
            <a:ext cx="4754880" cy="3566160"/>
          </a:xfrm>
          <a:prstGeom prst="rect">
            <a:avLst/>
          </a:prstGeom>
          <a:noFill/>
          <a:ln>
            <a:noFill/>
          </a:ln>
        </p:spPr>
        <p:txBody>
          <a:bodyPr anchorCtr="0" anchor="t" bIns="45700" lIns="91425" spcFirstLastPara="1" rIns="91425" wrap="square" tIns="45700">
            <a:normAutofit/>
          </a:bodyPr>
          <a:lstStyle>
            <a:lvl1pPr indent="-368300" lvl="0" marL="457200" algn="l">
              <a:lnSpc>
                <a:spcPct val="90000"/>
              </a:lnSpc>
              <a:spcBef>
                <a:spcPts val="1200"/>
              </a:spcBef>
              <a:spcAft>
                <a:spcPts val="0"/>
              </a:spcAft>
              <a:buSzPts val="2200"/>
              <a:buChar char="▪"/>
              <a:defRPr sz="2200"/>
            </a:lvl1pPr>
            <a:lvl2pPr indent="-355600" lvl="1" marL="914400" algn="l">
              <a:lnSpc>
                <a:spcPct val="90000"/>
              </a:lnSpc>
              <a:spcBef>
                <a:spcPts val="200"/>
              </a:spcBef>
              <a:spcAft>
                <a:spcPts val="0"/>
              </a:spcAft>
              <a:buSzPts val="2000"/>
              <a:buChar char="▪"/>
              <a:defRPr sz="2000"/>
            </a:lvl2pPr>
            <a:lvl3pPr indent="-342900" lvl="2" marL="1371600" algn="l">
              <a:lnSpc>
                <a:spcPct val="90000"/>
              </a:lnSpc>
              <a:spcBef>
                <a:spcPts val="400"/>
              </a:spcBef>
              <a:spcAft>
                <a:spcPts val="0"/>
              </a:spcAft>
              <a:buSzPts val="1800"/>
              <a:buChar char="▪"/>
              <a:defRPr sz="1800"/>
            </a:lvl3pPr>
            <a:lvl4pPr indent="-330200" lvl="3" marL="1828800" algn="l">
              <a:lnSpc>
                <a:spcPct val="90000"/>
              </a:lnSpc>
              <a:spcBef>
                <a:spcPts val="400"/>
              </a:spcBef>
              <a:spcAft>
                <a:spcPts val="0"/>
              </a:spcAft>
              <a:buSzPts val="1600"/>
              <a:buChar char="▪"/>
              <a:defRPr sz="1600"/>
            </a:lvl4pPr>
            <a:lvl5pPr indent="-330200" lvl="4" marL="2286000" algn="l">
              <a:lnSpc>
                <a:spcPct val="90000"/>
              </a:lnSpc>
              <a:spcBef>
                <a:spcPts val="400"/>
              </a:spcBef>
              <a:spcAft>
                <a:spcPts val="0"/>
              </a:spcAft>
              <a:buSzPts val="1600"/>
              <a:buChar char="▪"/>
              <a:defRPr sz="1600"/>
            </a:lvl5pPr>
            <a:lvl6pPr indent="-330200" lvl="5" marL="2743200" algn="l">
              <a:lnSpc>
                <a:spcPct val="90000"/>
              </a:lnSpc>
              <a:spcBef>
                <a:spcPts val="400"/>
              </a:spcBef>
              <a:spcAft>
                <a:spcPts val="0"/>
              </a:spcAft>
              <a:buSzPts val="1600"/>
              <a:buChar char="▪"/>
              <a:defRPr sz="1600"/>
            </a:lvl6pPr>
            <a:lvl7pPr indent="-330200" lvl="6" marL="3200400" algn="l">
              <a:lnSpc>
                <a:spcPct val="90000"/>
              </a:lnSpc>
              <a:spcBef>
                <a:spcPts val="400"/>
              </a:spcBef>
              <a:spcAft>
                <a:spcPts val="0"/>
              </a:spcAft>
              <a:buSzPts val="1600"/>
              <a:buChar char="▪"/>
              <a:defRPr sz="1600"/>
            </a:lvl7pPr>
            <a:lvl8pPr indent="-330200" lvl="7" marL="3657600" algn="l">
              <a:lnSpc>
                <a:spcPct val="90000"/>
              </a:lnSpc>
              <a:spcBef>
                <a:spcPts val="400"/>
              </a:spcBef>
              <a:spcAft>
                <a:spcPts val="0"/>
              </a:spcAft>
              <a:buSzPts val="1600"/>
              <a:buChar char="▪"/>
              <a:defRPr sz="1600"/>
            </a:lvl8pPr>
            <a:lvl9pPr indent="-330200" lvl="8" marL="4114800" algn="l">
              <a:lnSpc>
                <a:spcPct val="90000"/>
              </a:lnSpc>
              <a:spcBef>
                <a:spcPts val="400"/>
              </a:spcBef>
              <a:spcAft>
                <a:spcPts val="400"/>
              </a:spcAft>
              <a:buSzPts val="1600"/>
              <a:buChar char="▪"/>
              <a:defRPr sz="1600"/>
            </a:lvl9pPr>
          </a:lstStyle>
          <a:p/>
        </p:txBody>
      </p:sp>
      <p:sp>
        <p:nvSpPr>
          <p:cNvPr id="56" name="Google Shape;56;p31"/>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31"/>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8" name="Google Shape;58;p31"/>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sk-SK"/>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ba nadpis" type="titleOnly">
  <p:cSld name="TITLE_ONLY">
    <p:spTree>
      <p:nvGrpSpPr>
        <p:cNvPr id="59" name="Shape 59"/>
        <p:cNvGrpSpPr/>
        <p:nvPr/>
      </p:nvGrpSpPr>
      <p:grpSpPr>
        <a:xfrm>
          <a:off x="0" y="0"/>
          <a:ext cx="0" cy="0"/>
          <a:chOff x="0" y="0"/>
          <a:chExt cx="0" cy="0"/>
        </a:xfrm>
      </p:grpSpPr>
      <p:sp>
        <p:nvSpPr>
          <p:cNvPr id="60" name="Google Shape;60;p32"/>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lvl1pPr lvl="0" algn="l">
              <a:lnSpc>
                <a:spcPct val="85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1" name="Google Shape;61;p32"/>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2" name="Google Shape;62;p32"/>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32"/>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sk-SK"/>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rázdne" showMasterSp="0" type="blank">
  <p:cSld name="BLANK">
    <p:spTree>
      <p:nvGrpSpPr>
        <p:cNvPr id="64" name="Shape 64"/>
        <p:cNvGrpSpPr/>
        <p:nvPr/>
      </p:nvGrpSpPr>
      <p:grpSpPr>
        <a:xfrm>
          <a:off x="0" y="0"/>
          <a:ext cx="0" cy="0"/>
          <a:chOff x="0" y="0"/>
          <a:chExt cx="0" cy="0"/>
        </a:xfrm>
      </p:grpSpPr>
      <p:sp>
        <p:nvSpPr>
          <p:cNvPr id="65" name="Google Shape;65;p33"/>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33"/>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33"/>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sk-SK"/>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bsah s popisom" type="objTx">
  <p:cSld name="OBJECT_WITH_CAPTION_TEXT">
    <p:spTree>
      <p:nvGrpSpPr>
        <p:cNvPr id="68" name="Shape 68"/>
        <p:cNvGrpSpPr/>
        <p:nvPr/>
      </p:nvGrpSpPr>
      <p:grpSpPr>
        <a:xfrm>
          <a:off x="0" y="0"/>
          <a:ext cx="0" cy="0"/>
          <a:chOff x="0" y="0"/>
          <a:chExt cx="0" cy="0"/>
        </a:xfrm>
      </p:grpSpPr>
      <p:sp>
        <p:nvSpPr>
          <p:cNvPr id="69" name="Google Shape;69;p34"/>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lvl1pPr lvl="0" algn="l">
              <a:lnSpc>
                <a:spcPct val="85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34"/>
          <p:cNvSpPr txBox="1"/>
          <p:nvPr>
            <p:ph idx="1" type="body"/>
          </p:nvPr>
        </p:nvSpPr>
        <p:spPr>
          <a:xfrm>
            <a:off x="1207008" y="2120054"/>
            <a:ext cx="6126480" cy="4114800"/>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200"/>
              </a:spcBef>
              <a:spcAft>
                <a:spcPts val="0"/>
              </a:spcAft>
              <a:buSzPts val="3200"/>
              <a:buChar char="▪"/>
              <a:defRPr sz="3200"/>
            </a:lvl1pPr>
            <a:lvl2pPr indent="-406400" lvl="1" marL="914400" algn="l">
              <a:lnSpc>
                <a:spcPct val="90000"/>
              </a:lnSpc>
              <a:spcBef>
                <a:spcPts val="200"/>
              </a:spcBef>
              <a:spcAft>
                <a:spcPts val="0"/>
              </a:spcAft>
              <a:buSzPts val="2800"/>
              <a:buChar char="▪"/>
              <a:defRPr sz="2800"/>
            </a:lvl2pPr>
            <a:lvl3pPr indent="-381000" lvl="2" marL="1371600" algn="l">
              <a:lnSpc>
                <a:spcPct val="90000"/>
              </a:lnSpc>
              <a:spcBef>
                <a:spcPts val="400"/>
              </a:spcBef>
              <a:spcAft>
                <a:spcPts val="0"/>
              </a:spcAft>
              <a:buSzPts val="2400"/>
              <a:buChar char="▪"/>
              <a:defRPr sz="2400"/>
            </a:lvl3pPr>
            <a:lvl4pPr indent="-355600" lvl="3" marL="1828800" algn="l">
              <a:lnSpc>
                <a:spcPct val="90000"/>
              </a:lnSpc>
              <a:spcBef>
                <a:spcPts val="400"/>
              </a:spcBef>
              <a:spcAft>
                <a:spcPts val="0"/>
              </a:spcAft>
              <a:buSzPts val="2000"/>
              <a:buChar char="▪"/>
              <a:defRPr sz="2000"/>
            </a:lvl4pPr>
            <a:lvl5pPr indent="-355600" lvl="4" marL="2286000" algn="l">
              <a:lnSpc>
                <a:spcPct val="90000"/>
              </a:lnSpc>
              <a:spcBef>
                <a:spcPts val="400"/>
              </a:spcBef>
              <a:spcAft>
                <a:spcPts val="0"/>
              </a:spcAft>
              <a:buSzPts val="2000"/>
              <a:buChar char="▪"/>
              <a:defRPr sz="2000"/>
            </a:lvl5pPr>
            <a:lvl6pPr indent="-355600" lvl="5" marL="2743200" algn="l">
              <a:lnSpc>
                <a:spcPct val="90000"/>
              </a:lnSpc>
              <a:spcBef>
                <a:spcPts val="400"/>
              </a:spcBef>
              <a:spcAft>
                <a:spcPts val="0"/>
              </a:spcAft>
              <a:buSzPts val="2000"/>
              <a:buChar char="▪"/>
              <a:defRPr sz="2000"/>
            </a:lvl6pPr>
            <a:lvl7pPr indent="-355600" lvl="6" marL="3200400" algn="l">
              <a:lnSpc>
                <a:spcPct val="90000"/>
              </a:lnSpc>
              <a:spcBef>
                <a:spcPts val="400"/>
              </a:spcBef>
              <a:spcAft>
                <a:spcPts val="0"/>
              </a:spcAft>
              <a:buSzPts val="2000"/>
              <a:buChar char="▪"/>
              <a:defRPr sz="2000"/>
            </a:lvl7pPr>
            <a:lvl8pPr indent="-355600" lvl="7" marL="3657600" algn="l">
              <a:lnSpc>
                <a:spcPct val="90000"/>
              </a:lnSpc>
              <a:spcBef>
                <a:spcPts val="400"/>
              </a:spcBef>
              <a:spcAft>
                <a:spcPts val="0"/>
              </a:spcAft>
              <a:buSzPts val="2000"/>
              <a:buChar char="▪"/>
              <a:defRPr sz="2000"/>
            </a:lvl8pPr>
            <a:lvl9pPr indent="-355600" lvl="8" marL="4114800" algn="l">
              <a:lnSpc>
                <a:spcPct val="90000"/>
              </a:lnSpc>
              <a:spcBef>
                <a:spcPts val="400"/>
              </a:spcBef>
              <a:spcAft>
                <a:spcPts val="400"/>
              </a:spcAft>
              <a:buSzPts val="2000"/>
              <a:buChar char="▪"/>
              <a:defRPr sz="2000"/>
            </a:lvl9pPr>
          </a:lstStyle>
          <a:p/>
        </p:txBody>
      </p:sp>
      <p:sp>
        <p:nvSpPr>
          <p:cNvPr id="71" name="Google Shape;71;p34"/>
          <p:cNvSpPr txBox="1"/>
          <p:nvPr>
            <p:ph idx="2" type="body"/>
          </p:nvPr>
        </p:nvSpPr>
        <p:spPr>
          <a:xfrm>
            <a:off x="7789023" y="2147486"/>
            <a:ext cx="3200400" cy="3432319"/>
          </a:xfrm>
          <a:prstGeom prst="rect">
            <a:avLst/>
          </a:prstGeom>
          <a:noFill/>
          <a:ln>
            <a:noFill/>
          </a:ln>
        </p:spPr>
        <p:txBody>
          <a:bodyPr anchorCtr="0" anchor="t" bIns="45700" lIns="91425" spcFirstLastPara="1" rIns="91425" wrap="square" tIns="45700">
            <a:normAutofit/>
          </a:bodyPr>
          <a:lstStyle>
            <a:lvl1pPr indent="-228600" lvl="0" marL="457200" algn="l">
              <a:lnSpc>
                <a:spcPct val="95000"/>
              </a:lnSpc>
              <a:spcBef>
                <a:spcPts val="1200"/>
              </a:spcBef>
              <a:spcAft>
                <a:spcPts val="0"/>
              </a:spcAft>
              <a:buSzPts val="1800"/>
              <a:buNone/>
              <a:defRPr sz="1800"/>
            </a:lvl1pPr>
            <a:lvl2pPr indent="-228600" lvl="1" marL="914400" algn="l">
              <a:lnSpc>
                <a:spcPct val="90000"/>
              </a:lnSpc>
              <a:spcBef>
                <a:spcPts val="200"/>
              </a:spcBef>
              <a:spcAft>
                <a:spcPts val="0"/>
              </a:spcAft>
              <a:buSzPts val="1200"/>
              <a:buNone/>
              <a:defRPr sz="1200"/>
            </a:lvl2pPr>
            <a:lvl3pPr indent="-228600" lvl="2" marL="1371600" algn="l">
              <a:lnSpc>
                <a:spcPct val="90000"/>
              </a:lnSpc>
              <a:spcBef>
                <a:spcPts val="400"/>
              </a:spcBef>
              <a:spcAft>
                <a:spcPts val="0"/>
              </a:spcAft>
              <a:buSzPts val="1000"/>
              <a:buNone/>
              <a:defRPr sz="1000"/>
            </a:lvl3pPr>
            <a:lvl4pPr indent="-228600" lvl="3" marL="1828800" algn="l">
              <a:lnSpc>
                <a:spcPct val="90000"/>
              </a:lnSpc>
              <a:spcBef>
                <a:spcPts val="400"/>
              </a:spcBef>
              <a:spcAft>
                <a:spcPts val="0"/>
              </a:spcAft>
              <a:buSzPts val="900"/>
              <a:buNone/>
              <a:defRPr sz="900"/>
            </a:lvl4pPr>
            <a:lvl5pPr indent="-228600" lvl="4" marL="2286000" algn="l">
              <a:lnSpc>
                <a:spcPct val="90000"/>
              </a:lnSpc>
              <a:spcBef>
                <a:spcPts val="400"/>
              </a:spcBef>
              <a:spcAft>
                <a:spcPts val="0"/>
              </a:spcAft>
              <a:buSzPts val="900"/>
              <a:buNone/>
              <a:defRPr sz="900"/>
            </a:lvl5pPr>
            <a:lvl6pPr indent="-228600" lvl="5" marL="2743200" algn="l">
              <a:lnSpc>
                <a:spcPct val="90000"/>
              </a:lnSpc>
              <a:spcBef>
                <a:spcPts val="400"/>
              </a:spcBef>
              <a:spcAft>
                <a:spcPts val="0"/>
              </a:spcAft>
              <a:buSzPts val="900"/>
              <a:buNone/>
              <a:defRPr sz="900"/>
            </a:lvl6pPr>
            <a:lvl7pPr indent="-228600" lvl="6" marL="3200400" algn="l">
              <a:lnSpc>
                <a:spcPct val="90000"/>
              </a:lnSpc>
              <a:spcBef>
                <a:spcPts val="400"/>
              </a:spcBef>
              <a:spcAft>
                <a:spcPts val="0"/>
              </a:spcAft>
              <a:buSzPts val="900"/>
              <a:buNone/>
              <a:defRPr sz="900"/>
            </a:lvl7pPr>
            <a:lvl8pPr indent="-228600" lvl="7" marL="3657600" algn="l">
              <a:lnSpc>
                <a:spcPct val="90000"/>
              </a:lnSpc>
              <a:spcBef>
                <a:spcPts val="400"/>
              </a:spcBef>
              <a:spcAft>
                <a:spcPts val="0"/>
              </a:spcAft>
              <a:buSzPts val="900"/>
              <a:buNone/>
              <a:defRPr sz="900"/>
            </a:lvl8pPr>
            <a:lvl9pPr indent="-228600" lvl="8" marL="4114800" algn="l">
              <a:lnSpc>
                <a:spcPct val="90000"/>
              </a:lnSpc>
              <a:spcBef>
                <a:spcPts val="400"/>
              </a:spcBef>
              <a:spcAft>
                <a:spcPts val="400"/>
              </a:spcAft>
              <a:buSzPts val="900"/>
              <a:buNone/>
              <a:defRPr sz="900"/>
            </a:lvl9pPr>
          </a:lstStyle>
          <a:p/>
        </p:txBody>
      </p:sp>
      <p:sp>
        <p:nvSpPr>
          <p:cNvPr id="72" name="Google Shape;72;p34"/>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34"/>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4" name="Google Shape;74;p34"/>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sk-SK"/>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2"/>
        </a:solidFill>
      </p:bgPr>
    </p:bg>
    <p:spTree>
      <p:nvGrpSpPr>
        <p:cNvPr id="9" name="Shape 9"/>
        <p:cNvGrpSpPr/>
        <p:nvPr/>
      </p:nvGrpSpPr>
      <p:grpSpPr>
        <a:xfrm>
          <a:off x="0" y="0"/>
          <a:ext cx="0" cy="0"/>
          <a:chOff x="0" y="0"/>
          <a:chExt cx="0" cy="0"/>
        </a:xfrm>
      </p:grpSpPr>
      <p:sp>
        <p:nvSpPr>
          <p:cNvPr id="10" name="Google Shape;10;p23"/>
          <p:cNvSpPr/>
          <p:nvPr/>
        </p:nvSpPr>
        <p:spPr>
          <a:xfrm>
            <a:off x="483" y="176109"/>
            <a:ext cx="12188952" cy="1645919"/>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Corbel"/>
              <a:ea typeface="Corbel"/>
              <a:cs typeface="Corbel"/>
              <a:sym typeface="Corbel"/>
            </a:endParaRPr>
          </a:p>
        </p:txBody>
      </p:sp>
      <p:sp>
        <p:nvSpPr>
          <p:cNvPr id="11" name="Google Shape;11;p23"/>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lvl1pPr lvl="0" marR="0" rtl="0" algn="l">
              <a:lnSpc>
                <a:spcPct val="85000"/>
              </a:lnSpc>
              <a:spcBef>
                <a:spcPts val="0"/>
              </a:spcBef>
              <a:spcAft>
                <a:spcPts val="0"/>
              </a:spcAft>
              <a:buClr>
                <a:schemeClr val="dk2"/>
              </a:buClr>
              <a:buSzPts val="4000"/>
              <a:buFont typeface="Corbel"/>
              <a:buNone/>
              <a:defRPr b="0" i="0" sz="4000" u="none" cap="none" strike="noStrike">
                <a:solidFill>
                  <a:schemeClr val="dk2"/>
                </a:solidFill>
                <a:latin typeface="Corbel"/>
                <a:ea typeface="Corbel"/>
                <a:cs typeface="Corbel"/>
                <a:sym typeface="Corbe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2" name="Google Shape;12;p23"/>
          <p:cNvSpPr txBox="1"/>
          <p:nvPr>
            <p:ph idx="1" type="body"/>
          </p:nvPr>
        </p:nvSpPr>
        <p:spPr>
          <a:xfrm>
            <a:off x="1202919" y="2011680"/>
            <a:ext cx="9784080" cy="4206240"/>
          </a:xfrm>
          <a:prstGeom prst="rect">
            <a:avLst/>
          </a:prstGeom>
          <a:noFill/>
          <a:ln>
            <a:noFill/>
          </a:ln>
        </p:spPr>
        <p:txBody>
          <a:bodyPr anchorCtr="0" anchor="t" bIns="45700" lIns="91425" spcFirstLastPara="1" rIns="91425" wrap="square" tIns="45700">
            <a:normAutofit/>
          </a:bodyPr>
          <a:lstStyle>
            <a:lvl1pPr indent="-368300" lvl="0" marL="457200" marR="0" rtl="0" algn="l">
              <a:lnSpc>
                <a:spcPct val="90000"/>
              </a:lnSpc>
              <a:spcBef>
                <a:spcPts val="1200"/>
              </a:spcBef>
              <a:spcAft>
                <a:spcPts val="0"/>
              </a:spcAft>
              <a:buClr>
                <a:schemeClr val="lt1"/>
              </a:buClr>
              <a:buSzPts val="2200"/>
              <a:buFont typeface="Noto Sans Symbols"/>
              <a:buChar char="▪"/>
              <a:defRPr b="0" i="0" sz="2200" u="none" cap="none" strike="noStrike">
                <a:solidFill>
                  <a:schemeClr val="lt1"/>
                </a:solidFill>
                <a:latin typeface="Corbel"/>
                <a:ea typeface="Corbel"/>
                <a:cs typeface="Corbel"/>
                <a:sym typeface="Corbel"/>
              </a:defRPr>
            </a:lvl1pPr>
            <a:lvl2pPr indent="-355600" lvl="1" marL="914400" marR="0" rtl="0" algn="l">
              <a:lnSpc>
                <a:spcPct val="90000"/>
              </a:lnSpc>
              <a:spcBef>
                <a:spcPts val="200"/>
              </a:spcBef>
              <a:spcAft>
                <a:spcPts val="0"/>
              </a:spcAft>
              <a:buClr>
                <a:schemeClr val="lt1"/>
              </a:buClr>
              <a:buSzPts val="2000"/>
              <a:buFont typeface="Noto Sans Symbols"/>
              <a:buChar char="▪"/>
              <a:defRPr b="0" i="0" sz="2000" u="none" cap="none" strike="noStrike">
                <a:solidFill>
                  <a:schemeClr val="lt1"/>
                </a:solidFill>
                <a:latin typeface="Corbel"/>
                <a:ea typeface="Corbel"/>
                <a:cs typeface="Corbel"/>
                <a:sym typeface="Corbel"/>
              </a:defRPr>
            </a:lvl2pPr>
            <a:lvl3pPr indent="-342900" lvl="2" marL="1371600" marR="0" rtl="0" algn="l">
              <a:lnSpc>
                <a:spcPct val="90000"/>
              </a:lnSpc>
              <a:spcBef>
                <a:spcPts val="400"/>
              </a:spcBef>
              <a:spcAft>
                <a:spcPts val="0"/>
              </a:spcAft>
              <a:buClr>
                <a:schemeClr val="lt1"/>
              </a:buClr>
              <a:buSzPts val="1800"/>
              <a:buFont typeface="Noto Sans Symbols"/>
              <a:buChar char="▪"/>
              <a:defRPr b="0" i="0" sz="1800" u="none" cap="none" strike="noStrike">
                <a:solidFill>
                  <a:schemeClr val="lt1"/>
                </a:solidFill>
                <a:latin typeface="Corbel"/>
                <a:ea typeface="Corbel"/>
                <a:cs typeface="Corbel"/>
                <a:sym typeface="Corbel"/>
              </a:defRPr>
            </a:lvl3pPr>
            <a:lvl4pPr indent="-330200" lvl="3" marL="18288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Corbel"/>
                <a:ea typeface="Corbel"/>
                <a:cs typeface="Corbel"/>
                <a:sym typeface="Corbel"/>
              </a:defRPr>
            </a:lvl4pPr>
            <a:lvl5pPr indent="-330200" lvl="4" marL="22860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Corbel"/>
                <a:ea typeface="Corbel"/>
                <a:cs typeface="Corbel"/>
                <a:sym typeface="Corbel"/>
              </a:defRPr>
            </a:lvl5pPr>
            <a:lvl6pPr indent="-330200" lvl="5" marL="27432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Corbel"/>
                <a:ea typeface="Corbel"/>
                <a:cs typeface="Corbel"/>
                <a:sym typeface="Corbel"/>
              </a:defRPr>
            </a:lvl6pPr>
            <a:lvl7pPr indent="-330200" lvl="6" marL="32004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Corbel"/>
                <a:ea typeface="Corbel"/>
                <a:cs typeface="Corbel"/>
                <a:sym typeface="Corbel"/>
              </a:defRPr>
            </a:lvl7pPr>
            <a:lvl8pPr indent="-330200" lvl="7" marL="36576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Corbel"/>
                <a:ea typeface="Corbel"/>
                <a:cs typeface="Corbel"/>
                <a:sym typeface="Corbel"/>
              </a:defRPr>
            </a:lvl8pPr>
            <a:lvl9pPr indent="-330200" lvl="8" marL="4114800" marR="0" rtl="0" algn="l">
              <a:lnSpc>
                <a:spcPct val="90000"/>
              </a:lnSpc>
              <a:spcBef>
                <a:spcPts val="400"/>
              </a:spcBef>
              <a:spcAft>
                <a:spcPts val="400"/>
              </a:spcAft>
              <a:buClr>
                <a:schemeClr val="lt1"/>
              </a:buClr>
              <a:buSzPts val="1600"/>
              <a:buFont typeface="Noto Sans Symbols"/>
              <a:buChar char="▪"/>
              <a:defRPr b="0" i="0" sz="1600" u="none" cap="none" strike="noStrike">
                <a:solidFill>
                  <a:schemeClr val="lt1"/>
                </a:solidFill>
                <a:latin typeface="Corbel"/>
                <a:ea typeface="Corbel"/>
                <a:cs typeface="Corbel"/>
                <a:sym typeface="Corbel"/>
              </a:defRPr>
            </a:lvl9pPr>
          </a:lstStyle>
          <a:p/>
        </p:txBody>
      </p:sp>
      <p:sp>
        <p:nvSpPr>
          <p:cNvPr id="13" name="Google Shape;13;p23"/>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marR="0" rtl="0" algn="l">
              <a:spcBef>
                <a:spcPts val="0"/>
              </a:spcBef>
              <a:spcAft>
                <a:spcPts val="0"/>
              </a:spcAft>
              <a:buSzPts val="1400"/>
              <a:buNone/>
              <a:defRPr sz="1050">
                <a:solidFill>
                  <a:schemeClr val="lt1"/>
                </a:solidFill>
                <a:latin typeface="Corbel"/>
                <a:ea typeface="Corbel"/>
                <a:cs typeface="Corbel"/>
                <a:sym typeface="Corbel"/>
              </a:defRPr>
            </a:lvl1pPr>
            <a:lvl2pPr lvl="1" marR="0" rtl="0" algn="l">
              <a:spcBef>
                <a:spcPts val="0"/>
              </a:spcBef>
              <a:spcAft>
                <a:spcPts val="0"/>
              </a:spcAft>
              <a:buSzPts val="1400"/>
              <a:buNone/>
              <a:defRPr b="0" i="0" sz="1800" u="none" cap="none" strike="noStrike">
                <a:solidFill>
                  <a:schemeClr val="lt1"/>
                </a:solidFill>
                <a:latin typeface="Corbel"/>
                <a:ea typeface="Corbel"/>
                <a:cs typeface="Corbel"/>
                <a:sym typeface="Corbel"/>
              </a:defRPr>
            </a:lvl2pPr>
            <a:lvl3pPr lvl="2" marR="0" rtl="0" algn="l">
              <a:spcBef>
                <a:spcPts val="0"/>
              </a:spcBef>
              <a:spcAft>
                <a:spcPts val="0"/>
              </a:spcAft>
              <a:buSzPts val="1400"/>
              <a:buNone/>
              <a:defRPr b="0" i="0" sz="1800" u="none" cap="none" strike="noStrike">
                <a:solidFill>
                  <a:schemeClr val="lt1"/>
                </a:solidFill>
                <a:latin typeface="Corbel"/>
                <a:ea typeface="Corbel"/>
                <a:cs typeface="Corbel"/>
                <a:sym typeface="Corbel"/>
              </a:defRPr>
            </a:lvl3pPr>
            <a:lvl4pPr lvl="3" marR="0" rtl="0" algn="l">
              <a:spcBef>
                <a:spcPts val="0"/>
              </a:spcBef>
              <a:spcAft>
                <a:spcPts val="0"/>
              </a:spcAft>
              <a:buSzPts val="1400"/>
              <a:buNone/>
              <a:defRPr b="0" i="0" sz="1800" u="none" cap="none" strike="noStrike">
                <a:solidFill>
                  <a:schemeClr val="lt1"/>
                </a:solidFill>
                <a:latin typeface="Corbel"/>
                <a:ea typeface="Corbel"/>
                <a:cs typeface="Corbel"/>
                <a:sym typeface="Corbel"/>
              </a:defRPr>
            </a:lvl4pPr>
            <a:lvl5pPr lvl="4" marR="0" rtl="0" algn="l">
              <a:spcBef>
                <a:spcPts val="0"/>
              </a:spcBef>
              <a:spcAft>
                <a:spcPts val="0"/>
              </a:spcAft>
              <a:buSzPts val="1400"/>
              <a:buNone/>
              <a:defRPr b="0" i="0" sz="1800" u="none" cap="none" strike="noStrike">
                <a:solidFill>
                  <a:schemeClr val="lt1"/>
                </a:solidFill>
                <a:latin typeface="Corbel"/>
                <a:ea typeface="Corbel"/>
                <a:cs typeface="Corbel"/>
                <a:sym typeface="Corbel"/>
              </a:defRPr>
            </a:lvl5pPr>
            <a:lvl6pPr lvl="5" marR="0" rtl="0" algn="l">
              <a:spcBef>
                <a:spcPts val="0"/>
              </a:spcBef>
              <a:spcAft>
                <a:spcPts val="0"/>
              </a:spcAft>
              <a:buSzPts val="1400"/>
              <a:buNone/>
              <a:defRPr b="0" i="0" sz="1800" u="none" cap="none" strike="noStrike">
                <a:solidFill>
                  <a:schemeClr val="lt1"/>
                </a:solidFill>
                <a:latin typeface="Corbel"/>
                <a:ea typeface="Corbel"/>
                <a:cs typeface="Corbel"/>
                <a:sym typeface="Corbel"/>
              </a:defRPr>
            </a:lvl6pPr>
            <a:lvl7pPr lvl="6" marR="0" rtl="0" algn="l">
              <a:spcBef>
                <a:spcPts val="0"/>
              </a:spcBef>
              <a:spcAft>
                <a:spcPts val="0"/>
              </a:spcAft>
              <a:buSzPts val="1400"/>
              <a:buNone/>
              <a:defRPr b="0" i="0" sz="1800" u="none" cap="none" strike="noStrike">
                <a:solidFill>
                  <a:schemeClr val="lt1"/>
                </a:solidFill>
                <a:latin typeface="Corbel"/>
                <a:ea typeface="Corbel"/>
                <a:cs typeface="Corbel"/>
                <a:sym typeface="Corbel"/>
              </a:defRPr>
            </a:lvl7pPr>
            <a:lvl8pPr lvl="7" marR="0" rtl="0" algn="l">
              <a:spcBef>
                <a:spcPts val="0"/>
              </a:spcBef>
              <a:spcAft>
                <a:spcPts val="0"/>
              </a:spcAft>
              <a:buSzPts val="1400"/>
              <a:buNone/>
              <a:defRPr b="0" i="0" sz="1800" u="none" cap="none" strike="noStrike">
                <a:solidFill>
                  <a:schemeClr val="lt1"/>
                </a:solidFill>
                <a:latin typeface="Corbel"/>
                <a:ea typeface="Corbel"/>
                <a:cs typeface="Corbel"/>
                <a:sym typeface="Corbel"/>
              </a:defRPr>
            </a:lvl8pPr>
            <a:lvl9pPr lvl="8" marR="0" rtl="0" algn="l">
              <a:spcBef>
                <a:spcPts val="0"/>
              </a:spcBef>
              <a:spcAft>
                <a:spcPts val="0"/>
              </a:spcAft>
              <a:buSzPts val="1400"/>
              <a:buNone/>
              <a:defRPr b="0" i="0" sz="1800" u="none" cap="none" strike="noStrike">
                <a:solidFill>
                  <a:schemeClr val="lt1"/>
                </a:solidFill>
                <a:latin typeface="Corbel"/>
                <a:ea typeface="Corbel"/>
                <a:cs typeface="Corbel"/>
                <a:sym typeface="Corbel"/>
              </a:defRPr>
            </a:lvl9pPr>
          </a:lstStyle>
          <a:p/>
        </p:txBody>
      </p:sp>
      <p:sp>
        <p:nvSpPr>
          <p:cNvPr id="14" name="Google Shape;14;p23"/>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sz="1050">
                <a:solidFill>
                  <a:schemeClr val="lt1"/>
                </a:solidFill>
                <a:latin typeface="Corbel"/>
                <a:ea typeface="Corbel"/>
                <a:cs typeface="Corbel"/>
                <a:sym typeface="Corbel"/>
              </a:defRPr>
            </a:lvl1pPr>
            <a:lvl2pPr lvl="1" marR="0" rtl="0" algn="l">
              <a:spcBef>
                <a:spcPts val="0"/>
              </a:spcBef>
              <a:spcAft>
                <a:spcPts val="0"/>
              </a:spcAft>
              <a:buSzPts val="1400"/>
              <a:buNone/>
              <a:defRPr b="0" i="0" sz="1800" u="none" cap="none" strike="noStrike">
                <a:solidFill>
                  <a:schemeClr val="lt1"/>
                </a:solidFill>
                <a:latin typeface="Corbel"/>
                <a:ea typeface="Corbel"/>
                <a:cs typeface="Corbel"/>
                <a:sym typeface="Corbel"/>
              </a:defRPr>
            </a:lvl2pPr>
            <a:lvl3pPr lvl="2" marR="0" rtl="0" algn="l">
              <a:spcBef>
                <a:spcPts val="0"/>
              </a:spcBef>
              <a:spcAft>
                <a:spcPts val="0"/>
              </a:spcAft>
              <a:buSzPts val="1400"/>
              <a:buNone/>
              <a:defRPr b="0" i="0" sz="1800" u="none" cap="none" strike="noStrike">
                <a:solidFill>
                  <a:schemeClr val="lt1"/>
                </a:solidFill>
                <a:latin typeface="Corbel"/>
                <a:ea typeface="Corbel"/>
                <a:cs typeface="Corbel"/>
                <a:sym typeface="Corbel"/>
              </a:defRPr>
            </a:lvl3pPr>
            <a:lvl4pPr lvl="3" marR="0" rtl="0" algn="l">
              <a:spcBef>
                <a:spcPts val="0"/>
              </a:spcBef>
              <a:spcAft>
                <a:spcPts val="0"/>
              </a:spcAft>
              <a:buSzPts val="1400"/>
              <a:buNone/>
              <a:defRPr b="0" i="0" sz="1800" u="none" cap="none" strike="noStrike">
                <a:solidFill>
                  <a:schemeClr val="lt1"/>
                </a:solidFill>
                <a:latin typeface="Corbel"/>
                <a:ea typeface="Corbel"/>
                <a:cs typeface="Corbel"/>
                <a:sym typeface="Corbel"/>
              </a:defRPr>
            </a:lvl4pPr>
            <a:lvl5pPr lvl="4" marR="0" rtl="0" algn="l">
              <a:spcBef>
                <a:spcPts val="0"/>
              </a:spcBef>
              <a:spcAft>
                <a:spcPts val="0"/>
              </a:spcAft>
              <a:buSzPts val="1400"/>
              <a:buNone/>
              <a:defRPr b="0" i="0" sz="1800" u="none" cap="none" strike="noStrike">
                <a:solidFill>
                  <a:schemeClr val="lt1"/>
                </a:solidFill>
                <a:latin typeface="Corbel"/>
                <a:ea typeface="Corbel"/>
                <a:cs typeface="Corbel"/>
                <a:sym typeface="Corbel"/>
              </a:defRPr>
            </a:lvl5pPr>
            <a:lvl6pPr lvl="5" marR="0" rtl="0" algn="l">
              <a:spcBef>
                <a:spcPts val="0"/>
              </a:spcBef>
              <a:spcAft>
                <a:spcPts val="0"/>
              </a:spcAft>
              <a:buSzPts val="1400"/>
              <a:buNone/>
              <a:defRPr b="0" i="0" sz="1800" u="none" cap="none" strike="noStrike">
                <a:solidFill>
                  <a:schemeClr val="lt1"/>
                </a:solidFill>
                <a:latin typeface="Corbel"/>
                <a:ea typeface="Corbel"/>
                <a:cs typeface="Corbel"/>
                <a:sym typeface="Corbel"/>
              </a:defRPr>
            </a:lvl6pPr>
            <a:lvl7pPr lvl="6" marR="0" rtl="0" algn="l">
              <a:spcBef>
                <a:spcPts val="0"/>
              </a:spcBef>
              <a:spcAft>
                <a:spcPts val="0"/>
              </a:spcAft>
              <a:buSzPts val="1400"/>
              <a:buNone/>
              <a:defRPr b="0" i="0" sz="1800" u="none" cap="none" strike="noStrike">
                <a:solidFill>
                  <a:schemeClr val="lt1"/>
                </a:solidFill>
                <a:latin typeface="Corbel"/>
                <a:ea typeface="Corbel"/>
                <a:cs typeface="Corbel"/>
                <a:sym typeface="Corbel"/>
              </a:defRPr>
            </a:lvl7pPr>
            <a:lvl8pPr lvl="7" marR="0" rtl="0" algn="l">
              <a:spcBef>
                <a:spcPts val="0"/>
              </a:spcBef>
              <a:spcAft>
                <a:spcPts val="0"/>
              </a:spcAft>
              <a:buSzPts val="1400"/>
              <a:buNone/>
              <a:defRPr b="0" i="0" sz="1800" u="none" cap="none" strike="noStrike">
                <a:solidFill>
                  <a:schemeClr val="lt1"/>
                </a:solidFill>
                <a:latin typeface="Corbel"/>
                <a:ea typeface="Corbel"/>
                <a:cs typeface="Corbel"/>
                <a:sym typeface="Corbel"/>
              </a:defRPr>
            </a:lvl8pPr>
            <a:lvl9pPr lvl="8" marR="0" rtl="0" algn="l">
              <a:spcBef>
                <a:spcPts val="0"/>
              </a:spcBef>
              <a:spcAft>
                <a:spcPts val="0"/>
              </a:spcAft>
              <a:buSzPts val="1400"/>
              <a:buNone/>
              <a:defRPr b="0" i="0" sz="1800" u="none" cap="none" strike="noStrike">
                <a:solidFill>
                  <a:schemeClr val="lt1"/>
                </a:solidFill>
                <a:latin typeface="Corbel"/>
                <a:ea typeface="Corbel"/>
                <a:cs typeface="Corbel"/>
                <a:sym typeface="Corbel"/>
              </a:defRPr>
            </a:lvl9pPr>
          </a:lstStyle>
          <a:p/>
        </p:txBody>
      </p:sp>
      <p:sp>
        <p:nvSpPr>
          <p:cNvPr id="15" name="Google Shape;15;p23"/>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rtl="0" algn="l">
              <a:spcBef>
                <a:spcPts val="0"/>
              </a:spcBef>
              <a:buNone/>
              <a:defRPr b="0" sz="1200" u="none">
                <a:solidFill>
                  <a:schemeClr val="lt1"/>
                </a:solidFill>
                <a:latin typeface="Corbel"/>
                <a:ea typeface="Corbel"/>
                <a:cs typeface="Corbel"/>
                <a:sym typeface="Corbel"/>
              </a:defRPr>
            </a:lvl1pPr>
            <a:lvl2pPr indent="0" lvl="1" marL="0" marR="0" rtl="0" algn="l">
              <a:spcBef>
                <a:spcPts val="0"/>
              </a:spcBef>
              <a:buNone/>
              <a:defRPr b="0" sz="1200" u="none">
                <a:solidFill>
                  <a:schemeClr val="lt1"/>
                </a:solidFill>
                <a:latin typeface="Corbel"/>
                <a:ea typeface="Corbel"/>
                <a:cs typeface="Corbel"/>
                <a:sym typeface="Corbel"/>
              </a:defRPr>
            </a:lvl2pPr>
            <a:lvl3pPr indent="0" lvl="2" marL="0" marR="0" rtl="0" algn="l">
              <a:spcBef>
                <a:spcPts val="0"/>
              </a:spcBef>
              <a:buNone/>
              <a:defRPr b="0" sz="1200" u="none">
                <a:solidFill>
                  <a:schemeClr val="lt1"/>
                </a:solidFill>
                <a:latin typeface="Corbel"/>
                <a:ea typeface="Corbel"/>
                <a:cs typeface="Corbel"/>
                <a:sym typeface="Corbel"/>
              </a:defRPr>
            </a:lvl3pPr>
            <a:lvl4pPr indent="0" lvl="3" marL="0" marR="0" rtl="0" algn="l">
              <a:spcBef>
                <a:spcPts val="0"/>
              </a:spcBef>
              <a:buNone/>
              <a:defRPr b="0" sz="1200" u="none">
                <a:solidFill>
                  <a:schemeClr val="lt1"/>
                </a:solidFill>
                <a:latin typeface="Corbel"/>
                <a:ea typeface="Corbel"/>
                <a:cs typeface="Corbel"/>
                <a:sym typeface="Corbel"/>
              </a:defRPr>
            </a:lvl4pPr>
            <a:lvl5pPr indent="0" lvl="4" marL="0" marR="0" rtl="0" algn="l">
              <a:spcBef>
                <a:spcPts val="0"/>
              </a:spcBef>
              <a:buNone/>
              <a:defRPr b="0" sz="1200" u="none">
                <a:solidFill>
                  <a:schemeClr val="lt1"/>
                </a:solidFill>
                <a:latin typeface="Corbel"/>
                <a:ea typeface="Corbel"/>
                <a:cs typeface="Corbel"/>
                <a:sym typeface="Corbel"/>
              </a:defRPr>
            </a:lvl5pPr>
            <a:lvl6pPr indent="0" lvl="5" marL="0" marR="0" rtl="0" algn="l">
              <a:spcBef>
                <a:spcPts val="0"/>
              </a:spcBef>
              <a:buNone/>
              <a:defRPr b="0" sz="1200" u="none">
                <a:solidFill>
                  <a:schemeClr val="lt1"/>
                </a:solidFill>
                <a:latin typeface="Corbel"/>
                <a:ea typeface="Corbel"/>
                <a:cs typeface="Corbel"/>
                <a:sym typeface="Corbel"/>
              </a:defRPr>
            </a:lvl6pPr>
            <a:lvl7pPr indent="0" lvl="6" marL="0" marR="0" rtl="0" algn="l">
              <a:spcBef>
                <a:spcPts val="0"/>
              </a:spcBef>
              <a:buNone/>
              <a:defRPr b="0" sz="1200" u="none">
                <a:solidFill>
                  <a:schemeClr val="lt1"/>
                </a:solidFill>
                <a:latin typeface="Corbel"/>
                <a:ea typeface="Corbel"/>
                <a:cs typeface="Corbel"/>
                <a:sym typeface="Corbel"/>
              </a:defRPr>
            </a:lvl7pPr>
            <a:lvl8pPr indent="0" lvl="7" marL="0" marR="0" rtl="0" algn="l">
              <a:spcBef>
                <a:spcPts val="0"/>
              </a:spcBef>
              <a:buNone/>
              <a:defRPr b="0" sz="1200" u="none">
                <a:solidFill>
                  <a:schemeClr val="lt1"/>
                </a:solidFill>
                <a:latin typeface="Corbel"/>
                <a:ea typeface="Corbel"/>
                <a:cs typeface="Corbel"/>
                <a:sym typeface="Corbel"/>
              </a:defRPr>
            </a:lvl8pPr>
            <a:lvl9pPr indent="0" lvl="8" marL="0" marR="0" rtl="0" algn="l">
              <a:spcBef>
                <a:spcPts val="0"/>
              </a:spcBef>
              <a:buNone/>
              <a:defRPr b="0" sz="1200" u="none">
                <a:solidFill>
                  <a:schemeClr val="lt1"/>
                </a:solidFill>
                <a:latin typeface="Corbel"/>
                <a:ea typeface="Corbel"/>
                <a:cs typeface="Corbel"/>
                <a:sym typeface="Corbel"/>
              </a:defRPr>
            </a:lvl9pPr>
          </a:lstStyle>
          <a:p>
            <a:pPr indent="0" lvl="0" marL="0" rtl="0" algn="l">
              <a:spcBef>
                <a:spcPts val="0"/>
              </a:spcBef>
              <a:spcAft>
                <a:spcPts val="0"/>
              </a:spcAft>
              <a:buNone/>
            </a:pPr>
            <a:fld id="{00000000-1234-1234-1234-123412341234}" type="slidenum">
              <a:rPr lang="sk-SK"/>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2"/>
        </a:solidFill>
      </p:bgPr>
    </p:bg>
    <p:spTree>
      <p:nvGrpSpPr>
        <p:cNvPr id="88" name="Shape 88"/>
        <p:cNvGrpSpPr/>
        <p:nvPr/>
      </p:nvGrpSpPr>
      <p:grpSpPr>
        <a:xfrm>
          <a:off x="0" y="0"/>
          <a:ext cx="0" cy="0"/>
          <a:chOff x="0" y="0"/>
          <a:chExt cx="0" cy="0"/>
        </a:xfrm>
      </p:grpSpPr>
      <p:sp>
        <p:nvSpPr>
          <p:cNvPr id="89" name="Google Shape;89;p26"/>
          <p:cNvSpPr/>
          <p:nvPr/>
        </p:nvSpPr>
        <p:spPr>
          <a:xfrm>
            <a:off x="483" y="176109"/>
            <a:ext cx="12188952" cy="1645919"/>
          </a:xfrm>
          <a:prstGeom prst="rect">
            <a:avLst/>
          </a:prstGeom>
          <a:solidFill>
            <a:schemeClr val="dk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Corbel"/>
              <a:ea typeface="Corbel"/>
              <a:cs typeface="Corbel"/>
              <a:sym typeface="Corbel"/>
            </a:endParaRPr>
          </a:p>
        </p:txBody>
      </p:sp>
      <p:sp>
        <p:nvSpPr>
          <p:cNvPr id="90" name="Google Shape;90;p26"/>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lvl1pPr lvl="0" marR="0" rtl="0" algn="l">
              <a:lnSpc>
                <a:spcPct val="85000"/>
              </a:lnSpc>
              <a:spcBef>
                <a:spcPts val="0"/>
              </a:spcBef>
              <a:spcAft>
                <a:spcPts val="0"/>
              </a:spcAft>
              <a:buClr>
                <a:schemeClr val="lt2"/>
              </a:buClr>
              <a:buSzPts val="4000"/>
              <a:buFont typeface="Corbel"/>
              <a:buNone/>
              <a:defRPr b="0" i="0" sz="4000" u="none" cap="none" strike="noStrike">
                <a:solidFill>
                  <a:schemeClr val="lt2"/>
                </a:solidFill>
                <a:latin typeface="Corbel"/>
                <a:ea typeface="Corbel"/>
                <a:cs typeface="Corbel"/>
                <a:sym typeface="Corbe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91" name="Google Shape;91;p26"/>
          <p:cNvSpPr txBox="1"/>
          <p:nvPr>
            <p:ph idx="1" type="body"/>
          </p:nvPr>
        </p:nvSpPr>
        <p:spPr>
          <a:xfrm>
            <a:off x="1202919" y="2011680"/>
            <a:ext cx="9784080" cy="4206240"/>
          </a:xfrm>
          <a:prstGeom prst="rect">
            <a:avLst/>
          </a:prstGeom>
          <a:noFill/>
          <a:ln>
            <a:noFill/>
          </a:ln>
        </p:spPr>
        <p:txBody>
          <a:bodyPr anchorCtr="0" anchor="t" bIns="45700" lIns="91425" spcFirstLastPara="1" rIns="91425" wrap="square" tIns="45700">
            <a:normAutofit/>
          </a:bodyPr>
          <a:lstStyle>
            <a:lvl1pPr indent="-368300" lvl="0" marL="457200" marR="0" rtl="0" algn="l">
              <a:lnSpc>
                <a:spcPct val="90000"/>
              </a:lnSpc>
              <a:spcBef>
                <a:spcPts val="1200"/>
              </a:spcBef>
              <a:spcAft>
                <a:spcPts val="0"/>
              </a:spcAft>
              <a:buClr>
                <a:schemeClr val="dk1"/>
              </a:buClr>
              <a:buSzPts val="2200"/>
              <a:buFont typeface="Noto Sans Symbols"/>
              <a:buChar char="▪"/>
              <a:defRPr b="0" i="0" sz="2200" u="none" cap="none" strike="noStrike">
                <a:solidFill>
                  <a:schemeClr val="dk1"/>
                </a:solidFill>
                <a:latin typeface="Corbel"/>
                <a:ea typeface="Corbel"/>
                <a:cs typeface="Corbel"/>
                <a:sym typeface="Corbel"/>
              </a:defRPr>
            </a:lvl1pPr>
            <a:lvl2pPr indent="-355600" lvl="1" marL="914400" marR="0" rtl="0" algn="l">
              <a:lnSpc>
                <a:spcPct val="90000"/>
              </a:lnSpc>
              <a:spcBef>
                <a:spcPts val="200"/>
              </a:spcBef>
              <a:spcAft>
                <a:spcPts val="0"/>
              </a:spcAft>
              <a:buClr>
                <a:schemeClr val="dk1"/>
              </a:buClr>
              <a:buSzPts val="2000"/>
              <a:buFont typeface="Noto Sans Symbols"/>
              <a:buChar char="▪"/>
              <a:defRPr b="0" i="0" sz="2000" u="none" cap="none" strike="noStrike">
                <a:solidFill>
                  <a:schemeClr val="dk1"/>
                </a:solidFill>
                <a:latin typeface="Corbel"/>
                <a:ea typeface="Corbel"/>
                <a:cs typeface="Corbel"/>
                <a:sym typeface="Corbel"/>
              </a:defRPr>
            </a:lvl2pPr>
            <a:lvl3pPr indent="-342900" lvl="2" marL="1371600" marR="0" rtl="0" algn="l">
              <a:lnSpc>
                <a:spcPct val="90000"/>
              </a:lnSpc>
              <a:spcBef>
                <a:spcPts val="400"/>
              </a:spcBef>
              <a:spcAft>
                <a:spcPts val="0"/>
              </a:spcAft>
              <a:buClr>
                <a:schemeClr val="dk1"/>
              </a:buClr>
              <a:buSzPts val="1800"/>
              <a:buFont typeface="Noto Sans Symbols"/>
              <a:buChar char="▪"/>
              <a:defRPr b="0" i="0" sz="1800" u="none" cap="none" strike="noStrike">
                <a:solidFill>
                  <a:schemeClr val="dk1"/>
                </a:solidFill>
                <a:latin typeface="Corbel"/>
                <a:ea typeface="Corbel"/>
                <a:cs typeface="Corbel"/>
                <a:sym typeface="Corbel"/>
              </a:defRPr>
            </a:lvl3pPr>
            <a:lvl4pPr indent="-330200" lvl="3" marL="1828800" marR="0" rtl="0" algn="l">
              <a:lnSpc>
                <a:spcPct val="90000"/>
              </a:lnSpc>
              <a:spcBef>
                <a:spcPts val="400"/>
              </a:spcBef>
              <a:spcAft>
                <a:spcPts val="0"/>
              </a:spcAft>
              <a:buClr>
                <a:schemeClr val="dk1"/>
              </a:buClr>
              <a:buSzPts val="1600"/>
              <a:buFont typeface="Noto Sans Symbols"/>
              <a:buChar char="▪"/>
              <a:defRPr b="0" i="0" sz="1600" u="none" cap="none" strike="noStrike">
                <a:solidFill>
                  <a:schemeClr val="dk1"/>
                </a:solidFill>
                <a:latin typeface="Corbel"/>
                <a:ea typeface="Corbel"/>
                <a:cs typeface="Corbel"/>
                <a:sym typeface="Corbel"/>
              </a:defRPr>
            </a:lvl4pPr>
            <a:lvl5pPr indent="-330200" lvl="4" marL="2286000" marR="0" rtl="0" algn="l">
              <a:lnSpc>
                <a:spcPct val="90000"/>
              </a:lnSpc>
              <a:spcBef>
                <a:spcPts val="400"/>
              </a:spcBef>
              <a:spcAft>
                <a:spcPts val="0"/>
              </a:spcAft>
              <a:buClr>
                <a:schemeClr val="dk1"/>
              </a:buClr>
              <a:buSzPts val="1600"/>
              <a:buFont typeface="Noto Sans Symbols"/>
              <a:buChar char="▪"/>
              <a:defRPr b="0" i="0" sz="1600" u="none" cap="none" strike="noStrike">
                <a:solidFill>
                  <a:schemeClr val="dk1"/>
                </a:solidFill>
                <a:latin typeface="Corbel"/>
                <a:ea typeface="Corbel"/>
                <a:cs typeface="Corbel"/>
                <a:sym typeface="Corbel"/>
              </a:defRPr>
            </a:lvl5pPr>
            <a:lvl6pPr indent="-330200" lvl="5" marL="2743200" marR="0" rtl="0" algn="l">
              <a:lnSpc>
                <a:spcPct val="90000"/>
              </a:lnSpc>
              <a:spcBef>
                <a:spcPts val="400"/>
              </a:spcBef>
              <a:spcAft>
                <a:spcPts val="0"/>
              </a:spcAft>
              <a:buClr>
                <a:schemeClr val="dk1"/>
              </a:buClr>
              <a:buSzPts val="1600"/>
              <a:buFont typeface="Noto Sans Symbols"/>
              <a:buChar char="▪"/>
              <a:defRPr b="0" i="0" sz="1600" u="none" cap="none" strike="noStrike">
                <a:solidFill>
                  <a:schemeClr val="dk1"/>
                </a:solidFill>
                <a:latin typeface="Corbel"/>
                <a:ea typeface="Corbel"/>
                <a:cs typeface="Corbel"/>
                <a:sym typeface="Corbel"/>
              </a:defRPr>
            </a:lvl6pPr>
            <a:lvl7pPr indent="-330200" lvl="6" marL="3200400" marR="0" rtl="0" algn="l">
              <a:lnSpc>
                <a:spcPct val="90000"/>
              </a:lnSpc>
              <a:spcBef>
                <a:spcPts val="400"/>
              </a:spcBef>
              <a:spcAft>
                <a:spcPts val="0"/>
              </a:spcAft>
              <a:buClr>
                <a:schemeClr val="dk1"/>
              </a:buClr>
              <a:buSzPts val="1600"/>
              <a:buFont typeface="Noto Sans Symbols"/>
              <a:buChar char="▪"/>
              <a:defRPr b="0" i="0" sz="1600" u="none" cap="none" strike="noStrike">
                <a:solidFill>
                  <a:schemeClr val="dk1"/>
                </a:solidFill>
                <a:latin typeface="Corbel"/>
                <a:ea typeface="Corbel"/>
                <a:cs typeface="Corbel"/>
                <a:sym typeface="Corbel"/>
              </a:defRPr>
            </a:lvl7pPr>
            <a:lvl8pPr indent="-330200" lvl="7" marL="3657600" marR="0" rtl="0" algn="l">
              <a:lnSpc>
                <a:spcPct val="90000"/>
              </a:lnSpc>
              <a:spcBef>
                <a:spcPts val="400"/>
              </a:spcBef>
              <a:spcAft>
                <a:spcPts val="0"/>
              </a:spcAft>
              <a:buClr>
                <a:schemeClr val="dk1"/>
              </a:buClr>
              <a:buSzPts val="1600"/>
              <a:buFont typeface="Noto Sans Symbols"/>
              <a:buChar char="▪"/>
              <a:defRPr b="0" i="0" sz="1600" u="none" cap="none" strike="noStrike">
                <a:solidFill>
                  <a:schemeClr val="dk1"/>
                </a:solidFill>
                <a:latin typeface="Corbel"/>
                <a:ea typeface="Corbel"/>
                <a:cs typeface="Corbel"/>
                <a:sym typeface="Corbel"/>
              </a:defRPr>
            </a:lvl8pPr>
            <a:lvl9pPr indent="-330200" lvl="8" marL="4114800" marR="0" rtl="0" algn="l">
              <a:lnSpc>
                <a:spcPct val="90000"/>
              </a:lnSpc>
              <a:spcBef>
                <a:spcPts val="400"/>
              </a:spcBef>
              <a:spcAft>
                <a:spcPts val="400"/>
              </a:spcAft>
              <a:buClr>
                <a:schemeClr val="dk1"/>
              </a:buClr>
              <a:buSzPts val="1600"/>
              <a:buFont typeface="Noto Sans Symbols"/>
              <a:buChar char="▪"/>
              <a:defRPr b="0" i="0" sz="1600" u="none" cap="none" strike="noStrike">
                <a:solidFill>
                  <a:schemeClr val="dk1"/>
                </a:solidFill>
                <a:latin typeface="Corbel"/>
                <a:ea typeface="Corbel"/>
                <a:cs typeface="Corbel"/>
                <a:sym typeface="Corbel"/>
              </a:defRPr>
            </a:lvl9pPr>
          </a:lstStyle>
          <a:p/>
        </p:txBody>
      </p:sp>
      <p:sp>
        <p:nvSpPr>
          <p:cNvPr id="92" name="Google Shape;92;p26"/>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marR="0" rtl="0" algn="l">
              <a:spcBef>
                <a:spcPts val="0"/>
              </a:spcBef>
              <a:spcAft>
                <a:spcPts val="0"/>
              </a:spcAft>
              <a:buSzPts val="1400"/>
              <a:buNone/>
              <a:defRPr sz="1050">
                <a:solidFill>
                  <a:schemeClr val="dk1"/>
                </a:solidFill>
                <a:latin typeface="Corbel"/>
                <a:ea typeface="Corbel"/>
                <a:cs typeface="Corbel"/>
                <a:sym typeface="Corbel"/>
              </a:defRPr>
            </a:lvl1pPr>
            <a:lvl2pPr lvl="1"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2pPr>
            <a:lvl3pPr lvl="2"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3pPr>
            <a:lvl4pPr lvl="3"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4pPr>
            <a:lvl5pPr lvl="4"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5pPr>
            <a:lvl6pPr lvl="5"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6pPr>
            <a:lvl7pPr lvl="6"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7pPr>
            <a:lvl8pPr lvl="7"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8pPr>
            <a:lvl9pPr lvl="8"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9pPr>
          </a:lstStyle>
          <a:p/>
        </p:txBody>
      </p:sp>
      <p:sp>
        <p:nvSpPr>
          <p:cNvPr id="93" name="Google Shape;93;p26"/>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sz="1050">
                <a:solidFill>
                  <a:schemeClr val="dk1"/>
                </a:solidFill>
                <a:latin typeface="Corbel"/>
                <a:ea typeface="Corbel"/>
                <a:cs typeface="Corbel"/>
                <a:sym typeface="Corbel"/>
              </a:defRPr>
            </a:lvl1pPr>
            <a:lvl2pPr lvl="1"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2pPr>
            <a:lvl3pPr lvl="2"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3pPr>
            <a:lvl4pPr lvl="3"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4pPr>
            <a:lvl5pPr lvl="4"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5pPr>
            <a:lvl6pPr lvl="5"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6pPr>
            <a:lvl7pPr lvl="6"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7pPr>
            <a:lvl8pPr lvl="7"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8pPr>
            <a:lvl9pPr lvl="8"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9pPr>
          </a:lstStyle>
          <a:p/>
        </p:txBody>
      </p:sp>
      <p:sp>
        <p:nvSpPr>
          <p:cNvPr id="94" name="Google Shape;94;p26"/>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rtl="0" algn="l">
              <a:spcBef>
                <a:spcPts val="0"/>
              </a:spcBef>
              <a:buNone/>
              <a:defRPr b="0" sz="1200" u="none">
                <a:solidFill>
                  <a:schemeClr val="dk1"/>
                </a:solidFill>
                <a:latin typeface="Corbel"/>
                <a:ea typeface="Corbel"/>
                <a:cs typeface="Corbel"/>
                <a:sym typeface="Corbel"/>
              </a:defRPr>
            </a:lvl1pPr>
            <a:lvl2pPr indent="0" lvl="1" marL="0" marR="0" rtl="0" algn="l">
              <a:spcBef>
                <a:spcPts val="0"/>
              </a:spcBef>
              <a:buNone/>
              <a:defRPr b="0" sz="1200" u="none">
                <a:solidFill>
                  <a:schemeClr val="dk1"/>
                </a:solidFill>
                <a:latin typeface="Corbel"/>
                <a:ea typeface="Corbel"/>
                <a:cs typeface="Corbel"/>
                <a:sym typeface="Corbel"/>
              </a:defRPr>
            </a:lvl2pPr>
            <a:lvl3pPr indent="0" lvl="2" marL="0" marR="0" rtl="0" algn="l">
              <a:spcBef>
                <a:spcPts val="0"/>
              </a:spcBef>
              <a:buNone/>
              <a:defRPr b="0" sz="1200" u="none">
                <a:solidFill>
                  <a:schemeClr val="dk1"/>
                </a:solidFill>
                <a:latin typeface="Corbel"/>
                <a:ea typeface="Corbel"/>
                <a:cs typeface="Corbel"/>
                <a:sym typeface="Corbel"/>
              </a:defRPr>
            </a:lvl3pPr>
            <a:lvl4pPr indent="0" lvl="3" marL="0" marR="0" rtl="0" algn="l">
              <a:spcBef>
                <a:spcPts val="0"/>
              </a:spcBef>
              <a:buNone/>
              <a:defRPr b="0" sz="1200" u="none">
                <a:solidFill>
                  <a:schemeClr val="dk1"/>
                </a:solidFill>
                <a:latin typeface="Corbel"/>
                <a:ea typeface="Corbel"/>
                <a:cs typeface="Corbel"/>
                <a:sym typeface="Corbel"/>
              </a:defRPr>
            </a:lvl4pPr>
            <a:lvl5pPr indent="0" lvl="4" marL="0" marR="0" rtl="0" algn="l">
              <a:spcBef>
                <a:spcPts val="0"/>
              </a:spcBef>
              <a:buNone/>
              <a:defRPr b="0" sz="1200" u="none">
                <a:solidFill>
                  <a:schemeClr val="dk1"/>
                </a:solidFill>
                <a:latin typeface="Corbel"/>
                <a:ea typeface="Corbel"/>
                <a:cs typeface="Corbel"/>
                <a:sym typeface="Corbel"/>
              </a:defRPr>
            </a:lvl5pPr>
            <a:lvl6pPr indent="0" lvl="5" marL="0" marR="0" rtl="0" algn="l">
              <a:spcBef>
                <a:spcPts val="0"/>
              </a:spcBef>
              <a:buNone/>
              <a:defRPr b="0" sz="1200" u="none">
                <a:solidFill>
                  <a:schemeClr val="dk1"/>
                </a:solidFill>
                <a:latin typeface="Corbel"/>
                <a:ea typeface="Corbel"/>
                <a:cs typeface="Corbel"/>
                <a:sym typeface="Corbel"/>
              </a:defRPr>
            </a:lvl6pPr>
            <a:lvl7pPr indent="0" lvl="6" marL="0" marR="0" rtl="0" algn="l">
              <a:spcBef>
                <a:spcPts val="0"/>
              </a:spcBef>
              <a:buNone/>
              <a:defRPr b="0" sz="1200" u="none">
                <a:solidFill>
                  <a:schemeClr val="dk1"/>
                </a:solidFill>
                <a:latin typeface="Corbel"/>
                <a:ea typeface="Corbel"/>
                <a:cs typeface="Corbel"/>
                <a:sym typeface="Corbel"/>
              </a:defRPr>
            </a:lvl7pPr>
            <a:lvl8pPr indent="0" lvl="7" marL="0" marR="0" rtl="0" algn="l">
              <a:spcBef>
                <a:spcPts val="0"/>
              </a:spcBef>
              <a:buNone/>
              <a:defRPr b="0" sz="1200" u="none">
                <a:solidFill>
                  <a:schemeClr val="dk1"/>
                </a:solidFill>
                <a:latin typeface="Corbel"/>
                <a:ea typeface="Corbel"/>
                <a:cs typeface="Corbel"/>
                <a:sym typeface="Corbel"/>
              </a:defRPr>
            </a:lvl8pPr>
            <a:lvl9pPr indent="0" lvl="8" marL="0" marR="0" rtl="0" algn="l">
              <a:spcBef>
                <a:spcPts val="0"/>
              </a:spcBef>
              <a:buNone/>
              <a:defRPr b="0" sz="1200" u="none">
                <a:solidFill>
                  <a:schemeClr val="dk1"/>
                </a:solidFill>
                <a:latin typeface="Corbel"/>
                <a:ea typeface="Corbel"/>
                <a:cs typeface="Corbel"/>
                <a:sym typeface="Corbel"/>
              </a:defRPr>
            </a:lvl9pPr>
          </a:lstStyle>
          <a:p>
            <a:pPr indent="0" lvl="0" marL="0" rtl="0" algn="l">
              <a:spcBef>
                <a:spcPts val="0"/>
              </a:spcBef>
              <a:spcAft>
                <a:spcPts val="0"/>
              </a:spcAft>
              <a:buNone/>
            </a:pPr>
            <a:fld id="{00000000-1234-1234-1234-123412341234}" type="slidenum">
              <a:rPr lang="sk-SK"/>
              <a:t>‹#›</a:t>
            </a:fld>
            <a:endParaRPr/>
          </a:p>
        </p:txBody>
      </p:sp>
    </p:spTree>
  </p:cSld>
  <p:clrMap accent1="accent1" accent2="accent2" accent3="accent3" accent4="accent4" accent5="accent5" accent6="accent6" bg1="lt1" bg2="dk2" tx1="dk1" tx2="lt2" folHlink="folHlink" hlink="hlink"/>
  <p:sldLayoutIdLst>
    <p:sldLayoutId id="2147483661"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png"/><Relationship Id="rId4" Type="http://schemas.openxmlformats.org/officeDocument/2006/relationships/image" Target="../media/image2.png"/><Relationship Id="rId5"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1.xml"/><Relationship Id="rId3" Type="http://schemas.openxmlformats.org/officeDocument/2006/relationships/image" Target="../media/image8.png"/><Relationship Id="rId4" Type="http://schemas.openxmlformats.org/officeDocument/2006/relationships/image" Target="../media/image5.png"/><Relationship Id="rId5" Type="http://schemas.openxmlformats.org/officeDocument/2006/relationships/image" Target="../media/image6.png"/><Relationship Id="rId6" Type="http://schemas.openxmlformats.org/officeDocument/2006/relationships/image" Target="../media/image4.png"/><Relationship Id="rId7" Type="http://schemas.openxmlformats.org/officeDocument/2006/relationships/hyperlink" Target="https://een.ec.europa.eu/success-stories"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 Id="rId3" Type="http://schemas.openxmlformats.org/officeDocument/2006/relationships/image" Target="../media/image7.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hyperlink" Target="https://www.ecb.europa.eu/stats/ecb_surveys/safe/html/index.en.html"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1"/>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sk-SK"/>
              <a:t>ACCESS TO FINANCE: </a:t>
            </a:r>
            <a:br>
              <a:rPr lang="sk-SK"/>
            </a:br>
            <a:r>
              <a:rPr lang="sk-SK"/>
              <a:t>FINANCING BUSINESS IN EUROPE</a:t>
            </a:r>
            <a:endParaRPr/>
          </a:p>
        </p:txBody>
      </p:sp>
      <p:sp>
        <p:nvSpPr>
          <p:cNvPr id="107" name="Google Shape;107;p1"/>
          <p:cNvSpPr txBox="1"/>
          <p:nvPr>
            <p:ph idx="1" type="body"/>
          </p:nvPr>
        </p:nvSpPr>
        <p:spPr>
          <a:xfrm>
            <a:off x="1202926" y="2095775"/>
            <a:ext cx="7130100" cy="3429000"/>
          </a:xfrm>
          <a:prstGeom prst="rect">
            <a:avLst/>
          </a:prstGeom>
          <a:noFill/>
          <a:ln>
            <a:noFill/>
          </a:ln>
        </p:spPr>
        <p:txBody>
          <a:bodyPr anchorCtr="0" anchor="t" bIns="45700" lIns="91425" spcFirstLastPara="1" rIns="91425" wrap="square" tIns="45700">
            <a:normAutofit/>
          </a:bodyPr>
          <a:lstStyle/>
          <a:p>
            <a:pPr indent="0" lvl="0" marL="0" rtl="0" algn="l">
              <a:lnSpc>
                <a:spcPct val="95000"/>
              </a:lnSpc>
              <a:spcBef>
                <a:spcPts val="0"/>
              </a:spcBef>
              <a:spcAft>
                <a:spcPts val="0"/>
              </a:spcAft>
              <a:buSzPts val="2800"/>
              <a:buNone/>
            </a:pPr>
            <a:r>
              <a:t/>
            </a:r>
            <a:endParaRPr/>
          </a:p>
          <a:p>
            <a:pPr indent="0" lvl="0" marL="0" rtl="0" algn="l">
              <a:lnSpc>
                <a:spcPct val="95000"/>
              </a:lnSpc>
              <a:spcBef>
                <a:spcPts val="1400"/>
              </a:spcBef>
              <a:spcAft>
                <a:spcPts val="0"/>
              </a:spcAft>
              <a:buSzPts val="2800"/>
              <a:buNone/>
            </a:pPr>
            <a:r>
              <a:t/>
            </a:r>
            <a:endParaRPr sz="2800"/>
          </a:p>
          <a:p>
            <a:pPr indent="0" lvl="0" marL="0" rtl="0" algn="ctr">
              <a:lnSpc>
                <a:spcPct val="90000"/>
              </a:lnSpc>
              <a:spcBef>
                <a:spcPts val="1000"/>
              </a:spcBef>
              <a:spcAft>
                <a:spcPts val="0"/>
              </a:spcAft>
              <a:buClr>
                <a:srgbClr val="000000"/>
              </a:buClr>
              <a:buSzPts val="2400"/>
              <a:buFont typeface="Arial"/>
              <a:buNone/>
            </a:pPr>
            <a:r>
              <a:rPr lang="sk-SK" sz="2400">
                <a:solidFill>
                  <a:srgbClr val="000000"/>
                </a:solidFill>
                <a:latin typeface="Calibri"/>
                <a:ea typeface="Calibri"/>
                <a:cs typeface="Calibri"/>
                <a:sym typeface="Calibri"/>
              </a:rPr>
              <a:t>Matej Bel University in Banská Bystrica, Slovakia</a:t>
            </a:r>
            <a:endParaRPr sz="2400">
              <a:solidFill>
                <a:srgbClr val="000000"/>
              </a:solidFill>
              <a:latin typeface="Calibri"/>
              <a:ea typeface="Calibri"/>
              <a:cs typeface="Calibri"/>
              <a:sym typeface="Calibri"/>
            </a:endParaRPr>
          </a:p>
          <a:p>
            <a:pPr indent="0" lvl="0" marL="0" rtl="0" algn="ctr">
              <a:lnSpc>
                <a:spcPct val="90000"/>
              </a:lnSpc>
              <a:spcBef>
                <a:spcPts val="1000"/>
              </a:spcBef>
              <a:spcAft>
                <a:spcPts val="0"/>
              </a:spcAft>
              <a:buClr>
                <a:srgbClr val="000000"/>
              </a:buClr>
              <a:buSzPts val="2400"/>
              <a:buFont typeface="Arial"/>
              <a:buNone/>
            </a:pPr>
            <a:r>
              <a:rPr lang="sk-SK" sz="2400">
                <a:solidFill>
                  <a:srgbClr val="000000"/>
                </a:solidFill>
                <a:latin typeface="Calibri"/>
                <a:ea typeface="Calibri"/>
                <a:cs typeface="Calibri"/>
                <a:sym typeface="Calibri"/>
              </a:rPr>
              <a:t>© 2025 by Ž. Lacová is licenced under</a:t>
            </a:r>
            <a:r>
              <a:rPr b="1" lang="sk-SK" sz="2400">
                <a:solidFill>
                  <a:srgbClr val="000000"/>
                </a:solidFill>
                <a:latin typeface="Calibri"/>
                <a:ea typeface="Calibri"/>
                <a:cs typeface="Calibri"/>
                <a:sym typeface="Calibri"/>
              </a:rPr>
              <a:t> </a:t>
            </a:r>
            <a:r>
              <a:rPr lang="sk-SK" sz="2400">
                <a:solidFill>
                  <a:srgbClr val="000000"/>
                </a:solidFill>
                <a:latin typeface="Calibri"/>
                <a:ea typeface="Calibri"/>
                <a:cs typeface="Calibri"/>
                <a:sym typeface="Calibri"/>
              </a:rPr>
              <a:t>CC BY </a:t>
            </a:r>
            <a:endParaRPr sz="2400">
              <a:solidFill>
                <a:srgbClr val="000000"/>
              </a:solidFill>
              <a:latin typeface="Calibri"/>
              <a:ea typeface="Calibri"/>
              <a:cs typeface="Calibri"/>
              <a:sym typeface="Calibri"/>
            </a:endParaRPr>
          </a:p>
          <a:p>
            <a:pPr indent="0" lvl="0" marL="0" rtl="0" algn="l">
              <a:lnSpc>
                <a:spcPct val="95000"/>
              </a:lnSpc>
              <a:spcBef>
                <a:spcPts val="1400"/>
              </a:spcBef>
              <a:spcAft>
                <a:spcPts val="0"/>
              </a:spcAft>
              <a:buSzPts val="2800"/>
              <a:buNone/>
            </a:pPr>
            <a:r>
              <a:t/>
            </a:r>
            <a:endParaRPr sz="2800"/>
          </a:p>
        </p:txBody>
      </p:sp>
      <p:pic>
        <p:nvPicPr>
          <p:cNvPr descr="anglický variant loga" id="108" name="Google Shape;108;p1"/>
          <p:cNvPicPr preferRelativeResize="0"/>
          <p:nvPr/>
        </p:nvPicPr>
        <p:blipFill rotWithShape="1">
          <a:blip r:embed="rId3">
            <a:alphaModFix/>
          </a:blip>
          <a:srcRect b="0" l="0" r="0" t="0"/>
          <a:stretch/>
        </p:blipFill>
        <p:spPr>
          <a:xfrm>
            <a:off x="8599256" y="2697627"/>
            <a:ext cx="3286125" cy="1104900"/>
          </a:xfrm>
          <a:prstGeom prst="rect">
            <a:avLst/>
          </a:prstGeom>
          <a:noFill/>
          <a:ln>
            <a:noFill/>
          </a:ln>
        </p:spPr>
      </p:pic>
      <p:pic>
        <p:nvPicPr>
          <p:cNvPr id="109" name="Google Shape;109;p1"/>
          <p:cNvPicPr preferRelativeResize="0"/>
          <p:nvPr/>
        </p:nvPicPr>
        <p:blipFill rotWithShape="1">
          <a:blip r:embed="rId4">
            <a:alphaModFix/>
          </a:blip>
          <a:srcRect b="0" l="0" r="0" t="0"/>
          <a:stretch/>
        </p:blipFill>
        <p:spPr>
          <a:xfrm>
            <a:off x="-1041" y="4707213"/>
            <a:ext cx="12192000" cy="1674813"/>
          </a:xfrm>
          <a:prstGeom prst="rect">
            <a:avLst/>
          </a:prstGeom>
          <a:noFill/>
          <a:ln>
            <a:noFill/>
          </a:ln>
        </p:spPr>
      </p:pic>
      <p:pic>
        <p:nvPicPr>
          <p:cNvPr id="110" name="Google Shape;110;p1"/>
          <p:cNvPicPr preferRelativeResize="0"/>
          <p:nvPr/>
        </p:nvPicPr>
        <p:blipFill rotWithShape="1">
          <a:blip r:embed="rId5">
            <a:alphaModFix/>
          </a:blip>
          <a:srcRect b="0" l="0" r="0" t="0"/>
          <a:stretch/>
        </p:blipFill>
        <p:spPr>
          <a:xfrm>
            <a:off x="6747110" y="3514953"/>
            <a:ext cx="995716" cy="590632"/>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p10"/>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sk-SK"/>
              <a:t>BUSINESS ANGELS</a:t>
            </a:r>
            <a:endParaRPr/>
          </a:p>
        </p:txBody>
      </p:sp>
      <p:sp>
        <p:nvSpPr>
          <p:cNvPr id="164" name="Google Shape;164;p10"/>
          <p:cNvSpPr txBox="1"/>
          <p:nvPr>
            <p:ph idx="1" type="body"/>
          </p:nvPr>
        </p:nvSpPr>
        <p:spPr>
          <a:xfrm>
            <a:off x="406400" y="1950720"/>
            <a:ext cx="11704319" cy="4785360"/>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SzPts val="2800"/>
              <a:buNone/>
            </a:pPr>
            <a:r>
              <a:rPr i="1" lang="sk-SK" sz="2800">
                <a:solidFill>
                  <a:schemeClr val="lt2"/>
                </a:solidFill>
                <a:latin typeface="Calibri"/>
                <a:ea typeface="Calibri"/>
                <a:cs typeface="Calibri"/>
                <a:sym typeface="Calibri"/>
              </a:rPr>
              <a:t>Most significant source of external equity financing for young companies.</a:t>
            </a:r>
            <a:endParaRPr/>
          </a:p>
          <a:p>
            <a:pPr indent="0" lvl="0" marL="0" rtl="0" algn="l">
              <a:lnSpc>
                <a:spcPct val="90000"/>
              </a:lnSpc>
              <a:spcBef>
                <a:spcPts val="1400"/>
              </a:spcBef>
              <a:spcAft>
                <a:spcPts val="0"/>
              </a:spcAft>
              <a:buSzPts val="2800"/>
              <a:buNone/>
            </a:pPr>
            <a:r>
              <a:t/>
            </a:r>
            <a:endParaRPr i="1" sz="2800">
              <a:solidFill>
                <a:schemeClr val="lt2"/>
              </a:solidFill>
              <a:latin typeface="Calibri"/>
              <a:ea typeface="Calibri"/>
              <a:cs typeface="Calibri"/>
              <a:sym typeface="Calibri"/>
            </a:endParaRPr>
          </a:p>
          <a:p>
            <a:pPr indent="0" lvl="0" marL="0" rtl="0" algn="l">
              <a:lnSpc>
                <a:spcPct val="90000"/>
              </a:lnSpc>
              <a:spcBef>
                <a:spcPts val="1400"/>
              </a:spcBef>
              <a:spcAft>
                <a:spcPts val="0"/>
              </a:spcAft>
              <a:buSzPts val="2800"/>
              <a:buNone/>
            </a:pPr>
            <a:r>
              <a:rPr i="1" lang="sk-SK" sz="2800">
                <a:solidFill>
                  <a:schemeClr val="lt2"/>
                </a:solidFill>
                <a:latin typeface="Calibri"/>
                <a:ea typeface="Calibri"/>
                <a:cs typeface="Calibri"/>
                <a:sym typeface="Calibri"/>
              </a:rPr>
              <a:t>Angels provide: straightforward deals, staying with the investment for longer, knowledge, expertise and business contracts.</a:t>
            </a:r>
            <a:endParaRPr/>
          </a:p>
          <a:p>
            <a:pPr indent="0" lvl="0" marL="0" rtl="0" algn="l">
              <a:lnSpc>
                <a:spcPct val="90000"/>
              </a:lnSpc>
              <a:spcBef>
                <a:spcPts val="1400"/>
              </a:spcBef>
              <a:spcAft>
                <a:spcPts val="0"/>
              </a:spcAft>
              <a:buSzPts val="2800"/>
              <a:buNone/>
            </a:pPr>
            <a:r>
              <a:rPr i="1" lang="sk-SK" sz="2800">
                <a:solidFill>
                  <a:schemeClr val="lt2"/>
                </a:solidFill>
                <a:latin typeface="Calibri"/>
                <a:ea typeface="Calibri"/>
                <a:cs typeface="Calibri"/>
                <a:sym typeface="Calibri"/>
              </a:rPr>
              <a:t>EUROPEAN ASSOCIATION OF BUSINESS ANGELS (EBAN): more than 30 000 BA</a:t>
            </a:r>
            <a:endParaRPr/>
          </a:p>
          <a:p>
            <a:pPr indent="0" lvl="0" marL="0" rtl="0" algn="l">
              <a:lnSpc>
                <a:spcPct val="90000"/>
              </a:lnSpc>
              <a:spcBef>
                <a:spcPts val="1400"/>
              </a:spcBef>
              <a:spcAft>
                <a:spcPts val="0"/>
              </a:spcAft>
              <a:buSzPts val="2800"/>
              <a:buNone/>
            </a:pPr>
            <a:r>
              <a:t/>
            </a:r>
            <a:endParaRPr i="1" sz="2800">
              <a:solidFill>
                <a:schemeClr val="lt2"/>
              </a:solidFill>
              <a:latin typeface="Calibri"/>
              <a:ea typeface="Calibri"/>
              <a:cs typeface="Calibri"/>
              <a:sym typeface="Calibri"/>
            </a:endParaRPr>
          </a:p>
          <a:p>
            <a:pPr indent="0" lvl="0" marL="0" rtl="0" algn="l">
              <a:lnSpc>
                <a:spcPct val="90000"/>
              </a:lnSpc>
              <a:spcBef>
                <a:spcPts val="1400"/>
              </a:spcBef>
              <a:spcAft>
                <a:spcPts val="0"/>
              </a:spcAft>
              <a:buSzPts val="2800"/>
              <a:buNone/>
            </a:pPr>
            <a:r>
              <a:rPr i="1" lang="sk-SK" sz="2800">
                <a:latin typeface="Calibri"/>
                <a:ea typeface="Calibri"/>
                <a:cs typeface="Calibri"/>
                <a:sym typeface="Calibri"/>
              </a:rPr>
              <a:t>For more info: https://single-market-economy.ec.europa.eu/access-finance/policy-areas/business-angels_en</a:t>
            </a:r>
            <a:endParaRPr i="1" sz="2800">
              <a:latin typeface="Calibri"/>
              <a:ea typeface="Calibri"/>
              <a:cs typeface="Calibri"/>
              <a:sym typeface="Calibri"/>
            </a:endParaRPr>
          </a:p>
          <a:p>
            <a:pPr indent="0" lvl="0" marL="0" rtl="0" algn="l">
              <a:lnSpc>
                <a:spcPct val="90000"/>
              </a:lnSpc>
              <a:spcBef>
                <a:spcPts val="1400"/>
              </a:spcBef>
              <a:spcAft>
                <a:spcPts val="0"/>
              </a:spcAft>
              <a:buSzPts val="2400"/>
              <a:buNone/>
            </a:pPr>
            <a:r>
              <a:t/>
            </a:r>
            <a:endParaRPr i="1" sz="2400">
              <a:solidFill>
                <a:schemeClr val="lt2"/>
              </a:solidFill>
              <a:latin typeface="Calibri"/>
              <a:ea typeface="Calibri"/>
              <a:cs typeface="Calibri"/>
              <a:sym typeface="Calibri"/>
            </a:endParaRPr>
          </a:p>
          <a:p>
            <a:pPr indent="0" lvl="1" marL="228600" rtl="0" algn="l">
              <a:lnSpc>
                <a:spcPct val="90000"/>
              </a:lnSpc>
              <a:spcBef>
                <a:spcPts val="400"/>
              </a:spcBef>
              <a:spcAft>
                <a:spcPts val="0"/>
              </a:spcAft>
              <a:buSzPts val="2200"/>
              <a:buNone/>
            </a:pPr>
            <a:r>
              <a:t/>
            </a:r>
            <a:endParaRPr i="1" sz="2200">
              <a:solidFill>
                <a:srgbClr val="FFFF00"/>
              </a:solidFill>
            </a:endParaRPr>
          </a:p>
          <a:p>
            <a:pPr indent="-30480" lvl="1" marL="411480" rtl="0" algn="l">
              <a:lnSpc>
                <a:spcPct val="90000"/>
              </a:lnSpc>
              <a:spcBef>
                <a:spcPts val="600"/>
              </a:spcBef>
              <a:spcAft>
                <a:spcPts val="0"/>
              </a:spcAft>
              <a:buSzPts val="2400"/>
              <a:buNone/>
            </a:pPr>
            <a:r>
              <a:t/>
            </a:r>
            <a:endParaRPr i="1" sz="2400">
              <a:solidFill>
                <a:srgbClr val="FFFF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p11"/>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sk-SK"/>
              <a:t>BUSINESS ANGELS</a:t>
            </a:r>
            <a:endParaRPr/>
          </a:p>
        </p:txBody>
      </p:sp>
      <p:sp>
        <p:nvSpPr>
          <p:cNvPr id="170" name="Google Shape;170;p11"/>
          <p:cNvSpPr txBox="1"/>
          <p:nvPr>
            <p:ph idx="1" type="body"/>
          </p:nvPr>
        </p:nvSpPr>
        <p:spPr>
          <a:xfrm>
            <a:off x="406400" y="1950720"/>
            <a:ext cx="11704319" cy="4785360"/>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SzPts val="3200"/>
              <a:buNone/>
            </a:pPr>
            <a:r>
              <a:t/>
            </a:r>
            <a:endParaRPr i="1" sz="3200">
              <a:solidFill>
                <a:schemeClr val="lt2"/>
              </a:solidFill>
              <a:latin typeface="Calibri"/>
              <a:ea typeface="Calibri"/>
              <a:cs typeface="Calibri"/>
              <a:sym typeface="Calibri"/>
            </a:endParaRPr>
          </a:p>
          <a:p>
            <a:pPr indent="0" lvl="0" marL="0" rtl="0" algn="l">
              <a:lnSpc>
                <a:spcPct val="90000"/>
              </a:lnSpc>
              <a:spcBef>
                <a:spcPts val="1400"/>
              </a:spcBef>
              <a:spcAft>
                <a:spcPts val="0"/>
              </a:spcAft>
              <a:buSzPts val="3200"/>
              <a:buNone/>
            </a:pPr>
            <a:r>
              <a:rPr i="1" lang="sk-SK" sz="3200">
                <a:solidFill>
                  <a:schemeClr val="lt2"/>
                </a:solidFill>
                <a:latin typeface="Calibri"/>
                <a:ea typeface="Calibri"/>
                <a:cs typeface="Calibri"/>
                <a:sym typeface="Calibri"/>
              </a:rPr>
              <a:t>Majority of business angels are individuals, they invest in projects or firms for which they feel an affinity.</a:t>
            </a:r>
            <a:endParaRPr/>
          </a:p>
          <a:p>
            <a:pPr indent="0" lvl="0" marL="0" rtl="0" algn="l">
              <a:lnSpc>
                <a:spcPct val="90000"/>
              </a:lnSpc>
              <a:spcBef>
                <a:spcPts val="1400"/>
              </a:spcBef>
              <a:spcAft>
                <a:spcPts val="0"/>
              </a:spcAft>
              <a:buSzPts val="3200"/>
              <a:buNone/>
            </a:pPr>
            <a:r>
              <a:t/>
            </a:r>
            <a:endParaRPr i="1" sz="3200">
              <a:solidFill>
                <a:schemeClr val="lt2"/>
              </a:solidFill>
              <a:latin typeface="Calibri"/>
              <a:ea typeface="Calibri"/>
              <a:cs typeface="Calibri"/>
              <a:sym typeface="Calibri"/>
            </a:endParaRPr>
          </a:p>
          <a:p>
            <a:pPr indent="0" lvl="0" marL="0" rtl="0" algn="l">
              <a:lnSpc>
                <a:spcPct val="90000"/>
              </a:lnSpc>
              <a:spcBef>
                <a:spcPts val="1400"/>
              </a:spcBef>
              <a:spcAft>
                <a:spcPts val="0"/>
              </a:spcAft>
              <a:buSzPts val="3200"/>
              <a:buNone/>
            </a:pPr>
            <a:r>
              <a:rPr i="1" lang="sk-SK" sz="3200">
                <a:solidFill>
                  <a:srgbClr val="FFFF00"/>
                </a:solidFill>
              </a:rPr>
              <a:t>What profile of a business angel you imagine (age, occupation, personality, confidence and interpersonal affinity, sums to be invested, expected returns..)?</a:t>
            </a:r>
            <a:endParaRPr/>
          </a:p>
          <a:p>
            <a:pPr indent="-30480" lvl="1" marL="411480" rtl="0" algn="l">
              <a:lnSpc>
                <a:spcPct val="90000"/>
              </a:lnSpc>
              <a:spcBef>
                <a:spcPts val="400"/>
              </a:spcBef>
              <a:spcAft>
                <a:spcPts val="0"/>
              </a:spcAft>
              <a:buSzPts val="2400"/>
              <a:buNone/>
            </a:pPr>
            <a:r>
              <a:t/>
            </a:r>
            <a:endParaRPr i="1" sz="2400">
              <a:solidFill>
                <a:srgbClr val="FFFF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12"/>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sk-SK"/>
              <a:t>CROWDFUNDING</a:t>
            </a:r>
            <a:endParaRPr/>
          </a:p>
        </p:txBody>
      </p:sp>
      <p:sp>
        <p:nvSpPr>
          <p:cNvPr id="176" name="Google Shape;176;p12"/>
          <p:cNvSpPr txBox="1"/>
          <p:nvPr>
            <p:ph idx="1" type="body"/>
          </p:nvPr>
        </p:nvSpPr>
        <p:spPr>
          <a:xfrm>
            <a:off x="406400" y="1950720"/>
            <a:ext cx="11704319" cy="4785360"/>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SzPts val="2400"/>
              <a:buNone/>
            </a:pPr>
            <a:r>
              <a:rPr i="1" lang="sk-SK" sz="2400">
                <a:solidFill>
                  <a:schemeClr val="lt2"/>
                </a:solidFill>
                <a:latin typeface="Calibri"/>
                <a:ea typeface="Calibri"/>
                <a:cs typeface="Calibri"/>
                <a:sym typeface="Calibri"/>
              </a:rPr>
              <a:t>Crowdfunding is an emerging source of financing involving open calls to the public, generally via the internet, to finance projects through monetary contributions in exchange for a reward, product preordering, lending or investment.</a:t>
            </a:r>
            <a:endParaRPr i="1" sz="2400">
              <a:solidFill>
                <a:schemeClr val="lt2"/>
              </a:solidFill>
              <a:latin typeface="Calibri"/>
              <a:ea typeface="Calibri"/>
              <a:cs typeface="Calibri"/>
              <a:sym typeface="Calibri"/>
            </a:endParaRPr>
          </a:p>
          <a:p>
            <a:pPr indent="0" lvl="0" marL="0" rtl="0" algn="l">
              <a:lnSpc>
                <a:spcPct val="90000"/>
              </a:lnSpc>
              <a:spcBef>
                <a:spcPts val="1400"/>
              </a:spcBef>
              <a:spcAft>
                <a:spcPts val="0"/>
              </a:spcAft>
              <a:buSzPts val="2400"/>
              <a:buNone/>
            </a:pPr>
            <a:r>
              <a:t/>
            </a:r>
            <a:endParaRPr i="1" sz="2400">
              <a:solidFill>
                <a:schemeClr val="lt2"/>
              </a:solidFill>
              <a:latin typeface="Calibri"/>
              <a:ea typeface="Calibri"/>
              <a:cs typeface="Calibri"/>
              <a:sym typeface="Calibri"/>
            </a:endParaRPr>
          </a:p>
          <a:p>
            <a:pPr indent="0" lvl="0" marL="0" rtl="0" algn="l">
              <a:lnSpc>
                <a:spcPct val="90000"/>
              </a:lnSpc>
              <a:spcBef>
                <a:spcPts val="1400"/>
              </a:spcBef>
              <a:spcAft>
                <a:spcPts val="0"/>
              </a:spcAft>
              <a:buSzPts val="2400"/>
              <a:buNone/>
            </a:pPr>
            <a:r>
              <a:rPr i="1" lang="sk-SK" sz="2400">
                <a:solidFill>
                  <a:schemeClr val="lt2"/>
                </a:solidFill>
                <a:latin typeface="Calibri"/>
                <a:ea typeface="Calibri"/>
                <a:cs typeface="Calibri"/>
                <a:sym typeface="Calibri"/>
              </a:rPr>
              <a:t>What is a crowdfunding? </a:t>
            </a:r>
            <a:endParaRPr/>
          </a:p>
          <a:p>
            <a:pPr indent="0" lvl="0" marL="0" rtl="0" algn="l">
              <a:lnSpc>
                <a:spcPct val="90000"/>
              </a:lnSpc>
              <a:spcBef>
                <a:spcPts val="1400"/>
              </a:spcBef>
              <a:spcAft>
                <a:spcPts val="0"/>
              </a:spcAft>
              <a:buSzPts val="2400"/>
              <a:buNone/>
            </a:pPr>
            <a:r>
              <a:t/>
            </a:r>
            <a:endParaRPr i="1" sz="2400">
              <a:solidFill>
                <a:schemeClr val="lt2"/>
              </a:solidFill>
              <a:latin typeface="Calibri"/>
              <a:ea typeface="Calibri"/>
              <a:cs typeface="Calibri"/>
              <a:sym typeface="Calibri"/>
            </a:endParaRPr>
          </a:p>
          <a:p>
            <a:pPr indent="0" lvl="0" marL="0" rtl="0" algn="l">
              <a:lnSpc>
                <a:spcPct val="90000"/>
              </a:lnSpc>
              <a:spcBef>
                <a:spcPts val="1400"/>
              </a:spcBef>
              <a:spcAft>
                <a:spcPts val="0"/>
              </a:spcAft>
              <a:buSzPts val="2400"/>
              <a:buNone/>
            </a:pPr>
            <a:r>
              <a:rPr i="1" lang="sk-SK" sz="2400">
                <a:solidFill>
                  <a:srgbClr val="FFFF00"/>
                </a:solidFill>
              </a:rPr>
              <a:t>What are the risks of crowdfunding for a company?</a:t>
            </a:r>
            <a:endParaRPr/>
          </a:p>
          <a:p>
            <a:pPr indent="0" lvl="0" marL="0" rtl="0" algn="l">
              <a:lnSpc>
                <a:spcPct val="90000"/>
              </a:lnSpc>
              <a:spcBef>
                <a:spcPts val="1400"/>
              </a:spcBef>
              <a:spcAft>
                <a:spcPts val="0"/>
              </a:spcAft>
              <a:buSzPts val="2400"/>
              <a:buNone/>
            </a:pPr>
            <a:r>
              <a:t/>
            </a:r>
            <a:endParaRPr i="1" sz="2400">
              <a:solidFill>
                <a:schemeClr val="lt2"/>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0" name="Shape 180"/>
        <p:cNvGrpSpPr/>
        <p:nvPr/>
      </p:nvGrpSpPr>
      <p:grpSpPr>
        <a:xfrm>
          <a:off x="0" y="0"/>
          <a:ext cx="0" cy="0"/>
          <a:chOff x="0" y="0"/>
          <a:chExt cx="0" cy="0"/>
        </a:xfrm>
      </p:grpSpPr>
      <p:sp>
        <p:nvSpPr>
          <p:cNvPr id="181" name="Google Shape;181;p13"/>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sk-SK"/>
              <a:t>CROWDFUNDING</a:t>
            </a:r>
            <a:endParaRPr/>
          </a:p>
        </p:txBody>
      </p:sp>
      <p:sp>
        <p:nvSpPr>
          <p:cNvPr id="182" name="Google Shape;182;p13"/>
          <p:cNvSpPr txBox="1"/>
          <p:nvPr>
            <p:ph idx="1" type="body"/>
          </p:nvPr>
        </p:nvSpPr>
        <p:spPr>
          <a:xfrm>
            <a:off x="406400" y="1950720"/>
            <a:ext cx="11704319" cy="4785360"/>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SzPts val="2400"/>
              <a:buNone/>
            </a:pPr>
            <a:r>
              <a:t/>
            </a:r>
            <a:endParaRPr i="1" sz="2400">
              <a:solidFill>
                <a:schemeClr val="lt2"/>
              </a:solidFill>
              <a:latin typeface="Calibri"/>
              <a:ea typeface="Calibri"/>
              <a:cs typeface="Calibri"/>
              <a:sym typeface="Calibri"/>
            </a:endParaRPr>
          </a:p>
          <a:p>
            <a:pPr indent="0" lvl="0" marL="0" rtl="0" algn="l">
              <a:lnSpc>
                <a:spcPct val="90000"/>
              </a:lnSpc>
              <a:spcBef>
                <a:spcPts val="1400"/>
              </a:spcBef>
              <a:spcAft>
                <a:spcPts val="0"/>
              </a:spcAft>
              <a:buSzPts val="2400"/>
              <a:buNone/>
            </a:pPr>
            <a:r>
              <a:rPr i="1" lang="sk-SK" sz="2400">
                <a:solidFill>
                  <a:srgbClr val="FFFF00"/>
                </a:solidFill>
                <a:latin typeface="Calibri"/>
                <a:ea typeface="Calibri"/>
                <a:cs typeface="Calibri"/>
                <a:sym typeface="Calibri"/>
              </a:rPr>
              <a:t>See a practical guide on a page: https://single-market-economy.ec.europa.eu/access-finance/policy-areas/crowdfunding_en</a:t>
            </a:r>
            <a:endParaRPr i="1" sz="2400">
              <a:solidFill>
                <a:schemeClr val="lt2"/>
              </a:solidFill>
              <a:latin typeface="Calibri"/>
              <a:ea typeface="Calibri"/>
              <a:cs typeface="Calibri"/>
              <a:sym typeface="Calibri"/>
            </a:endParaRPr>
          </a:p>
          <a:p>
            <a:pPr indent="0" lvl="1" marL="228600" rtl="0" algn="l">
              <a:lnSpc>
                <a:spcPct val="90000"/>
              </a:lnSpc>
              <a:spcBef>
                <a:spcPts val="400"/>
              </a:spcBef>
              <a:spcAft>
                <a:spcPts val="0"/>
              </a:spcAft>
              <a:buSzPts val="2200"/>
              <a:buNone/>
            </a:pPr>
            <a:r>
              <a:t/>
            </a:r>
            <a:endParaRPr i="1" sz="2200">
              <a:solidFill>
                <a:srgbClr val="FFFF00"/>
              </a:solidFill>
            </a:endParaRPr>
          </a:p>
          <a:p>
            <a:pPr indent="0" lvl="1" marL="228600" rtl="0" algn="l">
              <a:lnSpc>
                <a:spcPct val="90000"/>
              </a:lnSpc>
              <a:spcBef>
                <a:spcPts val="600"/>
              </a:spcBef>
              <a:spcAft>
                <a:spcPts val="0"/>
              </a:spcAft>
              <a:buSzPts val="2400"/>
              <a:buNone/>
            </a:pPr>
            <a:r>
              <a:t/>
            </a:r>
            <a:endParaRPr i="1" sz="2400">
              <a:solidFill>
                <a:srgbClr val="FFFF00"/>
              </a:solidFill>
            </a:endParaRPr>
          </a:p>
          <a:p>
            <a:pPr indent="0" lvl="1" marL="228600" rtl="0" algn="l">
              <a:lnSpc>
                <a:spcPct val="90000"/>
              </a:lnSpc>
              <a:spcBef>
                <a:spcPts val="600"/>
              </a:spcBef>
              <a:spcAft>
                <a:spcPts val="0"/>
              </a:spcAft>
              <a:buSzPts val="2400"/>
              <a:buNone/>
            </a:pPr>
            <a:r>
              <a:rPr i="1" lang="sk-SK" sz="2400">
                <a:solidFill>
                  <a:srgbClr val="FFFF00"/>
                </a:solidFill>
              </a:rPr>
              <a:t>Choose one of three case studies, get familiar with it and explain to the others</a:t>
            </a:r>
            <a:endParaRPr i="1" sz="2400">
              <a:solidFill>
                <a:srgbClr val="FFFF0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6" name="Shape 186"/>
        <p:cNvGrpSpPr/>
        <p:nvPr/>
      </p:nvGrpSpPr>
      <p:grpSpPr>
        <a:xfrm>
          <a:off x="0" y="0"/>
          <a:ext cx="0" cy="0"/>
          <a:chOff x="0" y="0"/>
          <a:chExt cx="0" cy="0"/>
        </a:xfrm>
      </p:grpSpPr>
      <p:sp>
        <p:nvSpPr>
          <p:cNvPr id="187" name="Google Shape;187;p14"/>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sk-SK"/>
              <a:t>EU FUNDING</a:t>
            </a:r>
            <a:endParaRPr/>
          </a:p>
        </p:txBody>
      </p:sp>
      <p:sp>
        <p:nvSpPr>
          <p:cNvPr id="188" name="Google Shape;188;p14"/>
          <p:cNvSpPr txBox="1"/>
          <p:nvPr>
            <p:ph idx="1" type="body"/>
          </p:nvPr>
        </p:nvSpPr>
        <p:spPr>
          <a:xfrm>
            <a:off x="1202919" y="2286000"/>
            <a:ext cx="9784080" cy="4206240"/>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SzPts val="2400"/>
              <a:buNone/>
            </a:pPr>
            <a:r>
              <a:rPr i="1" lang="sk-SK" sz="2400">
                <a:solidFill>
                  <a:schemeClr val="lt2"/>
                </a:solidFill>
                <a:latin typeface="Calibri"/>
                <a:ea typeface="Calibri"/>
                <a:cs typeface="Calibri"/>
                <a:sym typeface="Calibri"/>
              </a:rPr>
              <a:t>Not only a source of capital but also a proof of</a:t>
            </a:r>
            <a:endParaRPr/>
          </a:p>
          <a:p>
            <a:pPr indent="-182880" lvl="0" marL="182880" rtl="0" algn="l">
              <a:lnSpc>
                <a:spcPct val="90000"/>
              </a:lnSpc>
              <a:spcBef>
                <a:spcPts val="1400"/>
              </a:spcBef>
              <a:spcAft>
                <a:spcPts val="0"/>
              </a:spcAft>
              <a:buSzPts val="2400"/>
              <a:buChar char="▪"/>
            </a:pPr>
            <a:r>
              <a:rPr i="1" lang="sk-SK" sz="2400">
                <a:solidFill>
                  <a:schemeClr val="lt2"/>
                </a:solidFill>
                <a:latin typeface="Calibri"/>
                <a:ea typeface="Calibri"/>
                <a:cs typeface="Calibri"/>
                <a:sym typeface="Calibri"/>
              </a:rPr>
              <a:t>the valence and financial health of a business project</a:t>
            </a:r>
            <a:endParaRPr i="1" sz="2400">
              <a:solidFill>
                <a:schemeClr val="lt2"/>
              </a:solidFill>
              <a:latin typeface="Calibri"/>
              <a:ea typeface="Calibri"/>
              <a:cs typeface="Calibri"/>
              <a:sym typeface="Calibri"/>
            </a:endParaRPr>
          </a:p>
          <a:p>
            <a:pPr indent="-182880" lvl="0" marL="182880" rtl="0" algn="l">
              <a:lnSpc>
                <a:spcPct val="90000"/>
              </a:lnSpc>
              <a:spcBef>
                <a:spcPts val="1400"/>
              </a:spcBef>
              <a:spcAft>
                <a:spcPts val="0"/>
              </a:spcAft>
              <a:buSzPts val="2400"/>
              <a:buChar char="▪"/>
            </a:pPr>
            <a:r>
              <a:rPr i="1" lang="sk-SK" sz="2400">
                <a:solidFill>
                  <a:schemeClr val="lt2"/>
                </a:solidFill>
                <a:latin typeface="Calibri"/>
                <a:ea typeface="Calibri"/>
                <a:cs typeface="Calibri"/>
                <a:sym typeface="Calibri"/>
              </a:rPr>
              <a:t>the consistency with EU objectives</a:t>
            </a:r>
            <a:endParaRPr i="1" sz="2400">
              <a:solidFill>
                <a:schemeClr val="lt2"/>
              </a:solidFill>
              <a:latin typeface="Calibri"/>
              <a:ea typeface="Calibri"/>
              <a:cs typeface="Calibri"/>
              <a:sym typeface="Calibri"/>
            </a:endParaRPr>
          </a:p>
          <a:p>
            <a:pPr indent="-30479" lvl="0" marL="182880" rtl="0" algn="l">
              <a:lnSpc>
                <a:spcPct val="90000"/>
              </a:lnSpc>
              <a:spcBef>
                <a:spcPts val="1400"/>
              </a:spcBef>
              <a:spcAft>
                <a:spcPts val="0"/>
              </a:spcAft>
              <a:buSzPts val="2400"/>
              <a:buNone/>
            </a:pPr>
            <a:r>
              <a:t/>
            </a:r>
            <a:endParaRPr i="1" sz="2400">
              <a:solidFill>
                <a:schemeClr val="lt2"/>
              </a:solidFill>
              <a:latin typeface="Calibri"/>
              <a:ea typeface="Calibri"/>
              <a:cs typeface="Calibri"/>
              <a:sym typeface="Calibri"/>
            </a:endParaRPr>
          </a:p>
          <a:p>
            <a:pPr indent="0" lvl="0" marL="0" rtl="0" algn="l">
              <a:lnSpc>
                <a:spcPct val="90000"/>
              </a:lnSpc>
              <a:spcBef>
                <a:spcPts val="1400"/>
              </a:spcBef>
              <a:spcAft>
                <a:spcPts val="0"/>
              </a:spcAft>
              <a:buSzPts val="2400"/>
              <a:buNone/>
            </a:pPr>
            <a:r>
              <a:rPr i="1" lang="sk-SK" sz="2400">
                <a:solidFill>
                  <a:srgbClr val="FFFF00"/>
                </a:solidFill>
              </a:rPr>
              <a:t>What are the EU priorities?</a:t>
            </a:r>
            <a:endParaRPr i="1" sz="2400">
              <a:solidFill>
                <a:schemeClr val="lt2"/>
              </a:solidFill>
              <a:latin typeface="Calibri"/>
              <a:ea typeface="Calibri"/>
              <a:cs typeface="Calibri"/>
              <a:sym typeface="Calibri"/>
            </a:endParaRPr>
          </a:p>
          <a:p>
            <a:pPr indent="0" lvl="1" marL="228600" rtl="0" algn="l">
              <a:lnSpc>
                <a:spcPct val="90000"/>
              </a:lnSpc>
              <a:spcBef>
                <a:spcPts val="400"/>
              </a:spcBef>
              <a:spcAft>
                <a:spcPts val="0"/>
              </a:spcAft>
              <a:buSzPts val="2200"/>
              <a:buNone/>
            </a:pPr>
            <a:r>
              <a:t/>
            </a:r>
            <a:endParaRPr i="1" sz="2200">
              <a:solidFill>
                <a:srgbClr val="FFFF00"/>
              </a:solidFill>
            </a:endParaRPr>
          </a:p>
          <a:p>
            <a:pPr indent="-30480" lvl="1" marL="411480" rtl="0" algn="l">
              <a:lnSpc>
                <a:spcPct val="90000"/>
              </a:lnSpc>
              <a:spcBef>
                <a:spcPts val="600"/>
              </a:spcBef>
              <a:spcAft>
                <a:spcPts val="0"/>
              </a:spcAft>
              <a:buSzPts val="2400"/>
              <a:buNone/>
            </a:pPr>
            <a:r>
              <a:t/>
            </a:r>
            <a:endParaRPr i="1" sz="2400">
              <a:solidFill>
                <a:srgbClr val="FFFF0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2" name="Shape 192"/>
        <p:cNvGrpSpPr/>
        <p:nvPr/>
      </p:nvGrpSpPr>
      <p:grpSpPr>
        <a:xfrm>
          <a:off x="0" y="0"/>
          <a:ext cx="0" cy="0"/>
          <a:chOff x="0" y="0"/>
          <a:chExt cx="0" cy="0"/>
        </a:xfrm>
      </p:grpSpPr>
      <p:sp>
        <p:nvSpPr>
          <p:cNvPr id="193" name="Google Shape;193;p15"/>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sk-SK"/>
              <a:t>EC FUNDING: MAIN SUPPORT PRINCIPLES</a:t>
            </a:r>
            <a:endParaRPr/>
          </a:p>
        </p:txBody>
      </p:sp>
      <p:sp>
        <p:nvSpPr>
          <p:cNvPr id="194" name="Google Shape;194;p15"/>
          <p:cNvSpPr txBox="1"/>
          <p:nvPr>
            <p:ph idx="1" type="body"/>
          </p:nvPr>
        </p:nvSpPr>
        <p:spPr>
          <a:xfrm>
            <a:off x="594360" y="2260599"/>
            <a:ext cx="11003280" cy="4313225"/>
          </a:xfrm>
          <a:prstGeom prst="rect">
            <a:avLst/>
          </a:prstGeom>
          <a:noFill/>
          <a:ln>
            <a:noFill/>
          </a:ln>
        </p:spPr>
        <p:txBody>
          <a:bodyPr anchorCtr="0" anchor="t" bIns="45700" lIns="91425" spcFirstLastPara="1" rIns="91425" wrap="square" tIns="45700">
            <a:noAutofit/>
          </a:bodyPr>
          <a:lstStyle/>
          <a:p>
            <a:pPr indent="-182880" lvl="0" marL="182880" rtl="0" algn="l">
              <a:lnSpc>
                <a:spcPct val="90000"/>
              </a:lnSpc>
              <a:spcBef>
                <a:spcPts val="0"/>
              </a:spcBef>
              <a:spcAft>
                <a:spcPts val="0"/>
              </a:spcAft>
              <a:buSzPts val="2400"/>
              <a:buChar char="▪"/>
            </a:pPr>
            <a:r>
              <a:rPr lang="sk-SK" sz="2400">
                <a:solidFill>
                  <a:schemeClr val="lt2"/>
                </a:solidFill>
                <a:latin typeface="Calibri"/>
                <a:ea typeface="Calibri"/>
                <a:cs typeface="Calibri"/>
                <a:sym typeface="Calibri"/>
              </a:rPr>
              <a:t>Organize the distribution of tasks and finance among partners</a:t>
            </a:r>
            <a:endParaRPr sz="2400">
              <a:solidFill>
                <a:schemeClr val="lt2"/>
              </a:solidFill>
              <a:latin typeface="Calibri"/>
              <a:ea typeface="Calibri"/>
              <a:cs typeface="Calibri"/>
              <a:sym typeface="Calibri"/>
            </a:endParaRPr>
          </a:p>
          <a:p>
            <a:pPr indent="-182880" lvl="0" marL="182880" rtl="0" algn="l">
              <a:lnSpc>
                <a:spcPct val="90000"/>
              </a:lnSpc>
              <a:spcBef>
                <a:spcPts val="1400"/>
              </a:spcBef>
              <a:spcAft>
                <a:spcPts val="0"/>
              </a:spcAft>
              <a:buSzPts val="2400"/>
              <a:buChar char="▪"/>
            </a:pPr>
            <a:r>
              <a:rPr lang="sk-SK" sz="2400">
                <a:solidFill>
                  <a:schemeClr val="lt2"/>
                </a:solidFill>
                <a:latin typeface="Calibri"/>
                <a:ea typeface="Calibri"/>
                <a:cs typeface="Calibri"/>
                <a:sym typeface="Calibri"/>
              </a:rPr>
              <a:t>Arrange intellectual property rights among partners</a:t>
            </a:r>
            <a:endParaRPr sz="2400">
              <a:solidFill>
                <a:schemeClr val="lt2"/>
              </a:solidFill>
              <a:latin typeface="Calibri"/>
              <a:ea typeface="Calibri"/>
              <a:cs typeface="Calibri"/>
              <a:sym typeface="Calibri"/>
            </a:endParaRPr>
          </a:p>
          <a:p>
            <a:pPr indent="-182880" lvl="0" marL="182880" rtl="0" algn="l">
              <a:lnSpc>
                <a:spcPct val="90000"/>
              </a:lnSpc>
              <a:spcBef>
                <a:spcPts val="1400"/>
              </a:spcBef>
              <a:spcAft>
                <a:spcPts val="0"/>
              </a:spcAft>
              <a:buSzPts val="2400"/>
              <a:buChar char="▪"/>
            </a:pPr>
            <a:r>
              <a:rPr lang="sk-SK" sz="2400">
                <a:solidFill>
                  <a:schemeClr val="lt2"/>
                </a:solidFill>
                <a:latin typeface="Calibri"/>
                <a:ea typeface="Calibri"/>
                <a:cs typeface="Calibri"/>
                <a:sym typeface="Calibri"/>
              </a:rPr>
              <a:t>Precise legal representative  of organizations</a:t>
            </a:r>
            <a:endParaRPr sz="2400">
              <a:solidFill>
                <a:schemeClr val="lt2"/>
              </a:solidFill>
              <a:latin typeface="Calibri"/>
              <a:ea typeface="Calibri"/>
              <a:cs typeface="Calibri"/>
              <a:sym typeface="Calibri"/>
            </a:endParaRPr>
          </a:p>
          <a:p>
            <a:pPr indent="-182880" lvl="0" marL="182880" rtl="0" algn="l">
              <a:lnSpc>
                <a:spcPct val="90000"/>
              </a:lnSpc>
              <a:spcBef>
                <a:spcPts val="1400"/>
              </a:spcBef>
              <a:spcAft>
                <a:spcPts val="0"/>
              </a:spcAft>
              <a:buSzPts val="2400"/>
              <a:buChar char="▪"/>
            </a:pPr>
            <a:r>
              <a:rPr lang="sk-SK" sz="2400">
                <a:solidFill>
                  <a:schemeClr val="lt2"/>
                </a:solidFill>
                <a:latin typeface="Calibri"/>
                <a:ea typeface="Calibri"/>
                <a:cs typeface="Calibri"/>
                <a:sym typeface="Calibri"/>
              </a:rPr>
              <a:t>Precise project leader, contact persons</a:t>
            </a:r>
            <a:endParaRPr sz="2400">
              <a:solidFill>
                <a:schemeClr val="lt2"/>
              </a:solidFill>
              <a:latin typeface="Calibri"/>
              <a:ea typeface="Calibri"/>
              <a:cs typeface="Calibri"/>
              <a:sym typeface="Calibri"/>
            </a:endParaRPr>
          </a:p>
          <a:p>
            <a:pPr indent="-182880" lvl="0" marL="182880" rtl="0" algn="l">
              <a:lnSpc>
                <a:spcPct val="90000"/>
              </a:lnSpc>
              <a:spcBef>
                <a:spcPts val="1400"/>
              </a:spcBef>
              <a:spcAft>
                <a:spcPts val="0"/>
              </a:spcAft>
              <a:buSzPts val="2400"/>
              <a:buChar char="▪"/>
            </a:pPr>
            <a:r>
              <a:rPr lang="sk-SK" sz="2400">
                <a:solidFill>
                  <a:schemeClr val="lt2"/>
                </a:solidFill>
                <a:latin typeface="Calibri"/>
                <a:ea typeface="Calibri"/>
                <a:cs typeface="Calibri"/>
                <a:sym typeface="Calibri"/>
              </a:rPr>
              <a:t>Organization´s usual sources: co-financing</a:t>
            </a:r>
            <a:endParaRPr sz="2400">
              <a:solidFill>
                <a:schemeClr val="lt2"/>
              </a:solidFill>
              <a:latin typeface="Calibri"/>
              <a:ea typeface="Calibri"/>
              <a:cs typeface="Calibri"/>
              <a:sym typeface="Calibri"/>
            </a:endParaRPr>
          </a:p>
          <a:p>
            <a:pPr indent="-182880" lvl="0" marL="182880" rtl="0" algn="l">
              <a:lnSpc>
                <a:spcPct val="90000"/>
              </a:lnSpc>
              <a:spcBef>
                <a:spcPts val="1400"/>
              </a:spcBef>
              <a:spcAft>
                <a:spcPts val="0"/>
              </a:spcAft>
              <a:buSzPts val="2400"/>
              <a:buChar char="▪"/>
            </a:pPr>
            <a:r>
              <a:rPr lang="sk-SK" sz="2400">
                <a:solidFill>
                  <a:schemeClr val="lt2"/>
                </a:solidFill>
                <a:latin typeface="Calibri"/>
                <a:ea typeface="Calibri"/>
                <a:cs typeface="Calibri"/>
                <a:sym typeface="Calibri"/>
              </a:rPr>
              <a:t>Liaison with the EU at all relevant stages and during audit (Steering Committee)</a:t>
            </a:r>
            <a:endParaRPr/>
          </a:p>
          <a:p>
            <a:pPr indent="-182880" lvl="0" marL="182880" rtl="0" algn="l">
              <a:lnSpc>
                <a:spcPct val="90000"/>
              </a:lnSpc>
              <a:spcBef>
                <a:spcPts val="1400"/>
              </a:spcBef>
              <a:spcAft>
                <a:spcPts val="0"/>
              </a:spcAft>
              <a:buSzPts val="2400"/>
              <a:buChar char="▪"/>
            </a:pPr>
            <a:r>
              <a:rPr lang="sk-SK" sz="2400">
                <a:solidFill>
                  <a:schemeClr val="lt2"/>
                </a:solidFill>
                <a:latin typeface="Calibri"/>
                <a:ea typeface="Calibri"/>
                <a:cs typeface="Calibri"/>
                <a:sym typeface="Calibri"/>
              </a:rPr>
              <a:t>Project outcomes well defined: business plans, databases</a:t>
            </a:r>
            <a:endParaRPr sz="2400">
              <a:solidFill>
                <a:schemeClr val="lt2"/>
              </a:solidFill>
              <a:latin typeface="Calibri"/>
              <a:ea typeface="Calibri"/>
              <a:cs typeface="Calibri"/>
              <a:sym typeface="Calibri"/>
            </a:endParaRPr>
          </a:p>
          <a:p>
            <a:pPr indent="-182880" lvl="0" marL="182880" rtl="0" algn="l">
              <a:lnSpc>
                <a:spcPct val="90000"/>
              </a:lnSpc>
              <a:spcBef>
                <a:spcPts val="1400"/>
              </a:spcBef>
              <a:spcAft>
                <a:spcPts val="0"/>
              </a:spcAft>
              <a:buSzPts val="2400"/>
              <a:buChar char="▪"/>
            </a:pPr>
            <a:r>
              <a:rPr lang="sk-SK" sz="2400">
                <a:solidFill>
                  <a:schemeClr val="lt2"/>
                </a:solidFill>
                <a:latin typeface="Calibri"/>
                <a:ea typeface="Calibri"/>
                <a:cs typeface="Calibri"/>
                <a:sym typeface="Calibri"/>
              </a:rPr>
              <a:t>Dissemination of findings: reports, conferences, publication</a:t>
            </a:r>
            <a:endParaRPr sz="2400">
              <a:solidFill>
                <a:schemeClr val="lt2"/>
              </a:solidFill>
              <a:latin typeface="Calibri"/>
              <a:ea typeface="Calibri"/>
              <a:cs typeface="Calibri"/>
              <a:sym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8" name="Shape 198"/>
        <p:cNvGrpSpPr/>
        <p:nvPr/>
      </p:nvGrpSpPr>
      <p:grpSpPr>
        <a:xfrm>
          <a:off x="0" y="0"/>
          <a:ext cx="0" cy="0"/>
          <a:chOff x="0" y="0"/>
          <a:chExt cx="0" cy="0"/>
        </a:xfrm>
      </p:grpSpPr>
      <p:sp>
        <p:nvSpPr>
          <p:cNvPr id="199" name="Google Shape;199;p16"/>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sk-SK"/>
              <a:t>EC FUNDING: INDIRECT SUPPORT</a:t>
            </a:r>
            <a:endParaRPr/>
          </a:p>
        </p:txBody>
      </p:sp>
      <p:sp>
        <p:nvSpPr>
          <p:cNvPr id="200" name="Google Shape;200;p16"/>
          <p:cNvSpPr txBox="1"/>
          <p:nvPr>
            <p:ph idx="1" type="body"/>
          </p:nvPr>
        </p:nvSpPr>
        <p:spPr>
          <a:xfrm>
            <a:off x="345440" y="2098345"/>
            <a:ext cx="11460480" cy="4373575"/>
          </a:xfrm>
          <a:prstGeom prst="rect">
            <a:avLst/>
          </a:prstGeom>
          <a:noFill/>
          <a:ln>
            <a:noFill/>
          </a:ln>
        </p:spPr>
        <p:txBody>
          <a:bodyPr anchorCtr="0" anchor="t" bIns="45700" lIns="91425" spcFirstLastPara="1" rIns="91425" wrap="square" tIns="45700">
            <a:noAutofit/>
          </a:bodyPr>
          <a:lstStyle/>
          <a:p>
            <a:pPr indent="-182880" lvl="0" marL="182880" rtl="0" algn="l">
              <a:lnSpc>
                <a:spcPct val="90000"/>
              </a:lnSpc>
              <a:spcBef>
                <a:spcPts val="0"/>
              </a:spcBef>
              <a:spcAft>
                <a:spcPts val="0"/>
              </a:spcAft>
              <a:buSzPts val="2800"/>
              <a:buChar char="▪"/>
            </a:pPr>
            <a:r>
              <a:rPr lang="sk-SK" sz="2800">
                <a:solidFill>
                  <a:schemeClr val="lt2"/>
                </a:solidFill>
                <a:latin typeface="Calibri"/>
                <a:ea typeface="Calibri"/>
                <a:cs typeface="Calibri"/>
                <a:sym typeface="Calibri"/>
              </a:rPr>
              <a:t>Investment aid (structural, non-reimbursbale funds), rather than direct funds for export, employment or specific corporate development</a:t>
            </a:r>
            <a:endParaRPr sz="2800">
              <a:solidFill>
                <a:schemeClr val="lt2"/>
              </a:solidFill>
              <a:latin typeface="Calibri"/>
              <a:ea typeface="Calibri"/>
              <a:cs typeface="Calibri"/>
              <a:sym typeface="Calibri"/>
            </a:endParaRPr>
          </a:p>
          <a:p>
            <a:pPr indent="-182880" lvl="0" marL="182880" rtl="0" algn="l">
              <a:lnSpc>
                <a:spcPct val="90000"/>
              </a:lnSpc>
              <a:spcBef>
                <a:spcPts val="1400"/>
              </a:spcBef>
              <a:spcAft>
                <a:spcPts val="0"/>
              </a:spcAft>
              <a:buSzPts val="2800"/>
              <a:buChar char="▪"/>
            </a:pPr>
            <a:r>
              <a:rPr lang="sk-SK" sz="2800">
                <a:solidFill>
                  <a:schemeClr val="lt2"/>
                </a:solidFill>
                <a:latin typeface="Calibri"/>
                <a:ea typeface="Calibri"/>
                <a:cs typeface="Calibri"/>
                <a:sym typeface="Calibri"/>
              </a:rPr>
              <a:t>Co-financing (non-reimbursable)</a:t>
            </a:r>
            <a:endParaRPr/>
          </a:p>
          <a:p>
            <a:pPr indent="-182880" lvl="0" marL="182880" rtl="0" algn="l">
              <a:lnSpc>
                <a:spcPct val="90000"/>
              </a:lnSpc>
              <a:spcBef>
                <a:spcPts val="1400"/>
              </a:spcBef>
              <a:spcAft>
                <a:spcPts val="0"/>
              </a:spcAft>
              <a:buSzPts val="2800"/>
              <a:buChar char="▪"/>
            </a:pPr>
            <a:r>
              <a:rPr lang="sk-SK" sz="2800">
                <a:solidFill>
                  <a:schemeClr val="lt2"/>
                </a:solidFill>
                <a:latin typeface="Calibri"/>
                <a:ea typeface="Calibri"/>
                <a:cs typeface="Calibri"/>
                <a:sym typeface="Calibri"/>
              </a:rPr>
              <a:t>Loan or bank guarantee (EIB, EIF etc.)</a:t>
            </a:r>
            <a:endParaRPr/>
          </a:p>
          <a:p>
            <a:pPr indent="-182880" lvl="0" marL="182880" rtl="0" algn="l">
              <a:lnSpc>
                <a:spcPct val="90000"/>
              </a:lnSpc>
              <a:spcBef>
                <a:spcPts val="1400"/>
              </a:spcBef>
              <a:spcAft>
                <a:spcPts val="0"/>
              </a:spcAft>
              <a:buSzPts val="2800"/>
              <a:buChar char="▪"/>
            </a:pPr>
            <a:r>
              <a:rPr lang="sk-SK" sz="2800">
                <a:solidFill>
                  <a:schemeClr val="lt2"/>
                </a:solidFill>
                <a:latin typeface="Calibri"/>
                <a:ea typeface="Calibri"/>
                <a:cs typeface="Calibri"/>
                <a:sym typeface="Calibri"/>
              </a:rPr>
              <a:t>Participation (VC through intermediaries)</a:t>
            </a:r>
            <a:endParaRPr/>
          </a:p>
          <a:p>
            <a:pPr indent="-182880" lvl="0" marL="182880" rtl="0" algn="l">
              <a:lnSpc>
                <a:spcPct val="90000"/>
              </a:lnSpc>
              <a:spcBef>
                <a:spcPts val="1400"/>
              </a:spcBef>
              <a:spcAft>
                <a:spcPts val="0"/>
              </a:spcAft>
              <a:buSzPts val="2800"/>
              <a:buChar char="▪"/>
            </a:pPr>
            <a:r>
              <a:rPr lang="sk-SK" sz="2800">
                <a:solidFill>
                  <a:schemeClr val="lt2"/>
                </a:solidFill>
                <a:latin typeface="Calibri"/>
                <a:ea typeface="Calibri"/>
                <a:cs typeface="Calibri"/>
                <a:sym typeface="Calibri"/>
              </a:rPr>
              <a:t>Non-financial aid (technical tools such as Ecolabel, or information)</a:t>
            </a:r>
            <a:endParaRPr/>
          </a:p>
          <a:p>
            <a:pPr indent="-182880" lvl="0" marL="182880" rtl="0" algn="l">
              <a:lnSpc>
                <a:spcPct val="90000"/>
              </a:lnSpc>
              <a:spcBef>
                <a:spcPts val="1400"/>
              </a:spcBef>
              <a:spcAft>
                <a:spcPts val="0"/>
              </a:spcAft>
              <a:buSzPts val="2800"/>
              <a:buChar char="▪"/>
            </a:pPr>
            <a:r>
              <a:rPr lang="sk-SK" sz="2800">
                <a:solidFill>
                  <a:schemeClr val="lt2"/>
                </a:solidFill>
                <a:latin typeface="Calibri"/>
                <a:ea typeface="Calibri"/>
                <a:cs typeface="Calibri"/>
                <a:sym typeface="Calibri"/>
              </a:rPr>
              <a:t>Payment of service or purchase (calls for tender in case of programmes with non-EU countries)</a:t>
            </a:r>
            <a:endParaRPr/>
          </a:p>
          <a:p>
            <a:pPr indent="-55879" lvl="0" marL="182880" rtl="0" algn="l">
              <a:lnSpc>
                <a:spcPct val="90000"/>
              </a:lnSpc>
              <a:spcBef>
                <a:spcPts val="1400"/>
              </a:spcBef>
              <a:spcAft>
                <a:spcPts val="0"/>
              </a:spcAft>
              <a:buSzPts val="2000"/>
              <a:buNone/>
            </a:pPr>
            <a:r>
              <a:t/>
            </a:r>
            <a:endParaRPr i="1" sz="2000">
              <a:solidFill>
                <a:srgbClr val="FFFF0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4" name="Shape 204"/>
        <p:cNvGrpSpPr/>
        <p:nvPr/>
      </p:nvGrpSpPr>
      <p:grpSpPr>
        <a:xfrm>
          <a:off x="0" y="0"/>
          <a:ext cx="0" cy="0"/>
          <a:chOff x="0" y="0"/>
          <a:chExt cx="0" cy="0"/>
        </a:xfrm>
      </p:grpSpPr>
      <p:sp>
        <p:nvSpPr>
          <p:cNvPr id="205" name="Google Shape;205;p17"/>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sk-SK"/>
              <a:t>CRUCIAL PARTS OF SUBMISSION</a:t>
            </a:r>
            <a:endParaRPr/>
          </a:p>
        </p:txBody>
      </p:sp>
      <p:sp>
        <p:nvSpPr>
          <p:cNvPr id="206" name="Google Shape;206;p17"/>
          <p:cNvSpPr txBox="1"/>
          <p:nvPr>
            <p:ph idx="1" type="body"/>
          </p:nvPr>
        </p:nvSpPr>
        <p:spPr>
          <a:xfrm>
            <a:off x="508000" y="2250745"/>
            <a:ext cx="10830560" cy="4937760"/>
          </a:xfrm>
          <a:prstGeom prst="rect">
            <a:avLst/>
          </a:prstGeom>
          <a:noFill/>
          <a:ln>
            <a:noFill/>
          </a:ln>
        </p:spPr>
        <p:txBody>
          <a:bodyPr anchorCtr="0" anchor="t" bIns="45700" lIns="91425" spcFirstLastPara="1" rIns="91425" wrap="square" tIns="45700">
            <a:noAutofit/>
          </a:bodyPr>
          <a:lstStyle/>
          <a:p>
            <a:pPr indent="-182880" lvl="0" marL="182880" rtl="0" algn="l">
              <a:lnSpc>
                <a:spcPct val="90000"/>
              </a:lnSpc>
              <a:spcBef>
                <a:spcPts val="0"/>
              </a:spcBef>
              <a:spcAft>
                <a:spcPts val="0"/>
              </a:spcAft>
              <a:buSzPts val="2400"/>
              <a:buChar char="▪"/>
            </a:pPr>
            <a:r>
              <a:rPr lang="sk-SK" sz="2400">
                <a:solidFill>
                  <a:schemeClr val="lt2"/>
                </a:solidFill>
                <a:latin typeface="Calibri"/>
                <a:ea typeface="Calibri"/>
                <a:cs typeface="Calibri"/>
                <a:sym typeface="Calibri"/>
              </a:rPr>
              <a:t>Application form</a:t>
            </a:r>
            <a:endParaRPr sz="2400">
              <a:solidFill>
                <a:schemeClr val="lt2"/>
              </a:solidFill>
              <a:latin typeface="Calibri"/>
              <a:ea typeface="Calibri"/>
              <a:cs typeface="Calibri"/>
              <a:sym typeface="Calibri"/>
            </a:endParaRPr>
          </a:p>
          <a:p>
            <a:pPr indent="-182880" lvl="0" marL="182880" rtl="0" algn="l">
              <a:lnSpc>
                <a:spcPct val="90000"/>
              </a:lnSpc>
              <a:spcBef>
                <a:spcPts val="1400"/>
              </a:spcBef>
              <a:spcAft>
                <a:spcPts val="0"/>
              </a:spcAft>
              <a:buSzPts val="2400"/>
              <a:buChar char="▪"/>
            </a:pPr>
            <a:r>
              <a:rPr lang="sk-SK" sz="2400">
                <a:solidFill>
                  <a:schemeClr val="lt2"/>
                </a:solidFill>
                <a:latin typeface="Calibri"/>
                <a:ea typeface="Calibri"/>
                <a:cs typeface="Calibri"/>
                <a:sym typeface="Calibri"/>
              </a:rPr>
              <a:t>Budget form. Any application needs to state precisely the objectives, the duration of activities and project methodology. </a:t>
            </a:r>
            <a:endParaRPr/>
          </a:p>
          <a:p>
            <a:pPr indent="0" lvl="0" marL="0" rtl="0" algn="l">
              <a:lnSpc>
                <a:spcPct val="90000"/>
              </a:lnSpc>
              <a:spcBef>
                <a:spcPts val="1400"/>
              </a:spcBef>
              <a:spcAft>
                <a:spcPts val="0"/>
              </a:spcAft>
              <a:buSzPts val="2400"/>
              <a:buNone/>
            </a:pPr>
            <a:r>
              <a:rPr lang="sk-SK" sz="2400">
                <a:solidFill>
                  <a:schemeClr val="lt2"/>
                </a:solidFill>
                <a:latin typeface="Calibri"/>
                <a:ea typeface="Calibri"/>
                <a:cs typeface="Calibri"/>
                <a:sym typeface="Calibri"/>
              </a:rPr>
              <a:t>Do the rationale, and problems identified, match the programme and EU objectives? Is your project innovative? How will its results make a difference that benefits all partners and the Community?</a:t>
            </a:r>
            <a:endParaRPr/>
          </a:p>
          <a:p>
            <a:pPr indent="-182880" lvl="0" marL="182880" rtl="0" algn="l">
              <a:lnSpc>
                <a:spcPct val="90000"/>
              </a:lnSpc>
              <a:spcBef>
                <a:spcPts val="1400"/>
              </a:spcBef>
              <a:spcAft>
                <a:spcPts val="0"/>
              </a:spcAft>
              <a:buSzPts val="2400"/>
              <a:buChar char="▪"/>
            </a:pPr>
            <a:r>
              <a:rPr lang="sk-SK" sz="2400">
                <a:solidFill>
                  <a:schemeClr val="lt2"/>
                </a:solidFill>
                <a:latin typeface="Calibri"/>
                <a:ea typeface="Calibri"/>
                <a:cs typeface="Calibri"/>
                <a:sym typeface="Calibri"/>
              </a:rPr>
              <a:t>Checklist</a:t>
            </a:r>
            <a:endParaRPr sz="2400">
              <a:solidFill>
                <a:schemeClr val="lt2"/>
              </a:solidFill>
              <a:latin typeface="Calibri"/>
              <a:ea typeface="Calibri"/>
              <a:cs typeface="Calibri"/>
              <a:sym typeface="Calibri"/>
            </a:endParaRPr>
          </a:p>
          <a:p>
            <a:pPr indent="-182880" lvl="0" marL="182880" rtl="0" algn="l">
              <a:lnSpc>
                <a:spcPct val="90000"/>
              </a:lnSpc>
              <a:spcBef>
                <a:spcPts val="1400"/>
              </a:spcBef>
              <a:spcAft>
                <a:spcPts val="0"/>
              </a:spcAft>
              <a:buSzPts val="2400"/>
              <a:buChar char="▪"/>
            </a:pPr>
            <a:r>
              <a:rPr lang="sk-SK" sz="2400">
                <a:solidFill>
                  <a:schemeClr val="lt2"/>
                </a:solidFill>
                <a:latin typeface="Calibri"/>
                <a:ea typeface="Calibri"/>
                <a:cs typeface="Calibri"/>
                <a:sym typeface="Calibri"/>
              </a:rPr>
              <a:t>Complusory appendices</a:t>
            </a:r>
            <a:endParaRPr sz="2400">
              <a:solidFill>
                <a:schemeClr val="lt2"/>
              </a:solidFill>
              <a:latin typeface="Calibri"/>
              <a:ea typeface="Calibri"/>
              <a:cs typeface="Calibri"/>
              <a:sym typeface="Calibri"/>
            </a:endParaRPr>
          </a:p>
          <a:p>
            <a:pPr indent="-182880" lvl="0" marL="182880" rtl="0" algn="l">
              <a:lnSpc>
                <a:spcPct val="90000"/>
              </a:lnSpc>
              <a:spcBef>
                <a:spcPts val="1400"/>
              </a:spcBef>
              <a:spcAft>
                <a:spcPts val="0"/>
              </a:spcAft>
              <a:buSzPts val="2400"/>
              <a:buChar char="▪"/>
            </a:pPr>
            <a:r>
              <a:rPr lang="sk-SK" sz="2400">
                <a:solidFill>
                  <a:schemeClr val="lt2"/>
                </a:solidFill>
                <a:latin typeface="Calibri"/>
                <a:ea typeface="Calibri"/>
                <a:cs typeface="Calibri"/>
                <a:sym typeface="Calibri"/>
              </a:rPr>
              <a:t>Possible appendices: letters of support, infomation on subcotractors and on meethods of calculation</a:t>
            </a:r>
            <a:endParaRPr sz="2400">
              <a:solidFill>
                <a:schemeClr val="lt2"/>
              </a:solidFill>
              <a:latin typeface="Calibri"/>
              <a:ea typeface="Calibri"/>
              <a:cs typeface="Calibri"/>
              <a:sym typeface="Calibri"/>
            </a:endParaRPr>
          </a:p>
          <a:p>
            <a:pPr indent="-55879" lvl="0" marL="182880" rtl="0" algn="l">
              <a:lnSpc>
                <a:spcPct val="90000"/>
              </a:lnSpc>
              <a:spcBef>
                <a:spcPts val="1400"/>
              </a:spcBef>
              <a:spcAft>
                <a:spcPts val="0"/>
              </a:spcAft>
              <a:buSzPts val="2000"/>
              <a:buNone/>
            </a:pPr>
            <a:r>
              <a:t/>
            </a:r>
            <a:endParaRPr i="1" sz="2000">
              <a:solidFill>
                <a:srgbClr val="FFFF0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0" name="Shape 210"/>
        <p:cNvGrpSpPr/>
        <p:nvPr/>
      </p:nvGrpSpPr>
      <p:grpSpPr>
        <a:xfrm>
          <a:off x="0" y="0"/>
          <a:ext cx="0" cy="0"/>
          <a:chOff x="0" y="0"/>
          <a:chExt cx="0" cy="0"/>
        </a:xfrm>
      </p:grpSpPr>
      <p:sp>
        <p:nvSpPr>
          <p:cNvPr id="211" name="Google Shape;211;p18"/>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sk-SK"/>
              <a:t>FINANCIAL ADVICE</a:t>
            </a:r>
            <a:endParaRPr/>
          </a:p>
        </p:txBody>
      </p:sp>
      <p:sp>
        <p:nvSpPr>
          <p:cNvPr id="212" name="Google Shape;212;p18"/>
          <p:cNvSpPr txBox="1"/>
          <p:nvPr>
            <p:ph idx="1" type="body"/>
          </p:nvPr>
        </p:nvSpPr>
        <p:spPr>
          <a:xfrm>
            <a:off x="679679" y="2352345"/>
            <a:ext cx="10830560" cy="4937760"/>
          </a:xfrm>
          <a:prstGeom prst="rect">
            <a:avLst/>
          </a:prstGeom>
          <a:noFill/>
          <a:ln>
            <a:noFill/>
          </a:ln>
        </p:spPr>
        <p:txBody>
          <a:bodyPr anchorCtr="0" anchor="t" bIns="45700" lIns="91425" spcFirstLastPara="1" rIns="91425" wrap="square" tIns="45700">
            <a:noAutofit/>
          </a:bodyPr>
          <a:lstStyle/>
          <a:p>
            <a:pPr indent="-182880" lvl="0" marL="182880" rtl="0" algn="l">
              <a:lnSpc>
                <a:spcPct val="90000"/>
              </a:lnSpc>
              <a:spcBef>
                <a:spcPts val="0"/>
              </a:spcBef>
              <a:spcAft>
                <a:spcPts val="0"/>
              </a:spcAft>
              <a:buSzPts val="2800"/>
              <a:buChar char="▪"/>
            </a:pPr>
            <a:r>
              <a:rPr lang="sk-SK" sz="2800">
                <a:solidFill>
                  <a:schemeClr val="lt2"/>
                </a:solidFill>
                <a:latin typeface="Calibri"/>
                <a:ea typeface="Calibri"/>
                <a:cs typeface="Calibri"/>
                <a:sym typeface="Calibri"/>
              </a:rPr>
              <a:t>For established companies as well as for start-ups</a:t>
            </a:r>
            <a:endParaRPr sz="2800">
              <a:solidFill>
                <a:schemeClr val="lt2"/>
              </a:solidFill>
              <a:latin typeface="Calibri"/>
              <a:ea typeface="Calibri"/>
              <a:cs typeface="Calibri"/>
              <a:sym typeface="Calibri"/>
            </a:endParaRPr>
          </a:p>
          <a:p>
            <a:pPr indent="-182880" lvl="0" marL="182880" rtl="0" algn="l">
              <a:lnSpc>
                <a:spcPct val="90000"/>
              </a:lnSpc>
              <a:spcBef>
                <a:spcPts val="1400"/>
              </a:spcBef>
              <a:spcAft>
                <a:spcPts val="0"/>
              </a:spcAft>
              <a:buSzPts val="2800"/>
              <a:buChar char="▪"/>
            </a:pPr>
            <a:r>
              <a:rPr lang="sk-SK" sz="2800">
                <a:solidFill>
                  <a:schemeClr val="lt2"/>
                </a:solidFill>
                <a:latin typeface="Calibri"/>
                <a:ea typeface="Calibri"/>
                <a:cs typeface="Calibri"/>
                <a:sym typeface="Calibri"/>
              </a:rPr>
              <a:t>European Innovation Council and SMEs Executive Agency (EISMEA)</a:t>
            </a:r>
            <a:endParaRPr sz="2800">
              <a:solidFill>
                <a:schemeClr val="lt2"/>
              </a:solidFill>
              <a:latin typeface="Calibri"/>
              <a:ea typeface="Calibri"/>
              <a:cs typeface="Calibri"/>
              <a:sym typeface="Calibri"/>
            </a:endParaRPr>
          </a:p>
          <a:p>
            <a:pPr indent="0" lvl="0" marL="0" rtl="0" algn="l">
              <a:lnSpc>
                <a:spcPct val="90000"/>
              </a:lnSpc>
              <a:spcBef>
                <a:spcPts val="1400"/>
              </a:spcBef>
              <a:spcAft>
                <a:spcPts val="0"/>
              </a:spcAft>
              <a:buSzPts val="2800"/>
              <a:buNone/>
            </a:pPr>
            <a:r>
              <a:rPr lang="sk-SK" sz="2800">
                <a:solidFill>
                  <a:srgbClr val="FFFF00"/>
                </a:solidFill>
                <a:latin typeface="Calibri"/>
                <a:ea typeface="Calibri"/>
                <a:cs typeface="Calibri"/>
                <a:sym typeface="Calibri"/>
              </a:rPr>
              <a:t>Look for some advice/funding possibilities on the EISMEA website: https://eismea.ec.europa.eu/index_en</a:t>
            </a:r>
            <a:endParaRPr/>
          </a:p>
          <a:p>
            <a:pPr indent="-182880" lvl="0" marL="182880" rtl="0" algn="l">
              <a:lnSpc>
                <a:spcPct val="90000"/>
              </a:lnSpc>
              <a:spcBef>
                <a:spcPts val="1400"/>
              </a:spcBef>
              <a:spcAft>
                <a:spcPts val="0"/>
              </a:spcAft>
              <a:buSzPts val="2800"/>
              <a:buChar char="▪"/>
            </a:pPr>
            <a:r>
              <a:rPr lang="sk-SK" sz="2800">
                <a:solidFill>
                  <a:schemeClr val="lt2"/>
                </a:solidFill>
                <a:latin typeface="Calibri"/>
                <a:ea typeface="Calibri"/>
                <a:cs typeface="Calibri"/>
                <a:sym typeface="Calibri"/>
              </a:rPr>
              <a:t>Business and Innovation Centres</a:t>
            </a:r>
            <a:endParaRPr sz="2800">
              <a:solidFill>
                <a:schemeClr val="lt2"/>
              </a:solidFill>
              <a:latin typeface="Calibri"/>
              <a:ea typeface="Calibri"/>
              <a:cs typeface="Calibri"/>
              <a:sym typeface="Calibri"/>
            </a:endParaRPr>
          </a:p>
          <a:p>
            <a:pPr indent="-182880" lvl="0" marL="182880" rtl="0" algn="l">
              <a:lnSpc>
                <a:spcPct val="90000"/>
              </a:lnSpc>
              <a:spcBef>
                <a:spcPts val="1400"/>
              </a:spcBef>
              <a:spcAft>
                <a:spcPts val="0"/>
              </a:spcAft>
              <a:buSzPts val="2800"/>
              <a:buChar char="▪"/>
            </a:pPr>
            <a:r>
              <a:rPr lang="sk-SK" sz="2800">
                <a:solidFill>
                  <a:schemeClr val="lt2"/>
                </a:solidFill>
                <a:latin typeface="Calibri"/>
                <a:ea typeface="Calibri"/>
                <a:cs typeface="Calibri"/>
                <a:sym typeface="Calibri"/>
              </a:rPr>
              <a:t>Regions co-financing (Local Chamber of Commerce and Industry, EuroInfoCentres..)</a:t>
            </a:r>
            <a:endParaRPr/>
          </a:p>
          <a:p>
            <a:pPr indent="-55879" lvl="0" marL="182880" rtl="0" algn="l">
              <a:lnSpc>
                <a:spcPct val="90000"/>
              </a:lnSpc>
              <a:spcBef>
                <a:spcPts val="1400"/>
              </a:spcBef>
              <a:spcAft>
                <a:spcPts val="0"/>
              </a:spcAft>
              <a:buSzPts val="2000"/>
              <a:buNone/>
            </a:pPr>
            <a:r>
              <a:t/>
            </a:r>
            <a:endParaRPr i="1" sz="2000">
              <a:solidFill>
                <a:srgbClr val="FFFF0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6" name="Shape 216"/>
        <p:cNvGrpSpPr/>
        <p:nvPr/>
      </p:nvGrpSpPr>
      <p:grpSpPr>
        <a:xfrm>
          <a:off x="0" y="0"/>
          <a:ext cx="0" cy="0"/>
          <a:chOff x="0" y="0"/>
          <a:chExt cx="0" cy="0"/>
        </a:xfrm>
      </p:grpSpPr>
      <p:sp>
        <p:nvSpPr>
          <p:cNvPr id="217" name="Google Shape;217;p19"/>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sk-SK"/>
              <a:t>EU SUPPORT TOOLS FOR SMES</a:t>
            </a:r>
            <a:endParaRPr/>
          </a:p>
        </p:txBody>
      </p:sp>
      <p:sp>
        <p:nvSpPr>
          <p:cNvPr id="218" name="Google Shape;218;p19"/>
          <p:cNvSpPr txBox="1"/>
          <p:nvPr>
            <p:ph idx="1" type="body"/>
          </p:nvPr>
        </p:nvSpPr>
        <p:spPr>
          <a:xfrm>
            <a:off x="679679" y="2199945"/>
            <a:ext cx="10830560" cy="493776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SzPts val="2800"/>
              <a:buNone/>
            </a:pPr>
            <a:r>
              <a:rPr lang="sk-SK" sz="2800">
                <a:solidFill>
                  <a:srgbClr val="FFFF00"/>
                </a:solidFill>
                <a:latin typeface="Calibri"/>
                <a:ea typeface="Calibri"/>
                <a:cs typeface="Calibri"/>
                <a:sym typeface="Calibri"/>
              </a:rPr>
              <a:t>Look for some possibilities: https://europa.eu/youreurope/business/running-business/eu-support-tools-sme/index_en.htm</a:t>
            </a:r>
            <a:endParaRPr/>
          </a:p>
          <a:p>
            <a:pPr indent="-182880" lvl="0" marL="182880" rtl="0" algn="l">
              <a:lnSpc>
                <a:spcPct val="90000"/>
              </a:lnSpc>
              <a:spcBef>
                <a:spcPts val="1400"/>
              </a:spcBef>
              <a:spcAft>
                <a:spcPts val="0"/>
              </a:spcAft>
              <a:buSzPts val="2000"/>
              <a:buChar char="▪"/>
            </a:pPr>
            <a:r>
              <a:rPr lang="sk-SK" sz="2000"/>
              <a:t>Access2 Finance</a:t>
            </a:r>
            <a:endParaRPr sz="2000"/>
          </a:p>
          <a:p>
            <a:pPr indent="-182880" lvl="0" marL="182880" rtl="0" algn="l">
              <a:lnSpc>
                <a:spcPct val="90000"/>
              </a:lnSpc>
              <a:spcBef>
                <a:spcPts val="1400"/>
              </a:spcBef>
              <a:spcAft>
                <a:spcPts val="0"/>
              </a:spcAft>
              <a:buSzPts val="2000"/>
              <a:buChar char="▪"/>
            </a:pPr>
            <a:r>
              <a:rPr lang="sk-SK" sz="2000"/>
              <a:t>Access2Markets</a:t>
            </a:r>
            <a:endParaRPr/>
          </a:p>
          <a:p>
            <a:pPr indent="-182880" lvl="0" marL="182880" rtl="0" algn="l">
              <a:lnSpc>
                <a:spcPct val="90000"/>
              </a:lnSpc>
              <a:spcBef>
                <a:spcPts val="1400"/>
              </a:spcBef>
              <a:spcAft>
                <a:spcPts val="0"/>
              </a:spcAft>
              <a:buSzPts val="2000"/>
              <a:buChar char="▪"/>
            </a:pPr>
            <a:r>
              <a:rPr lang="sk-SK" sz="2000"/>
              <a:t>Cassini Initiative</a:t>
            </a:r>
            <a:endParaRPr sz="2000"/>
          </a:p>
          <a:p>
            <a:pPr indent="-182880" lvl="0" marL="182880" rtl="0" algn="l">
              <a:lnSpc>
                <a:spcPct val="90000"/>
              </a:lnSpc>
              <a:spcBef>
                <a:spcPts val="1400"/>
              </a:spcBef>
              <a:spcAft>
                <a:spcPts val="0"/>
              </a:spcAft>
              <a:buSzPts val="2000"/>
              <a:buChar char="▪"/>
            </a:pPr>
            <a:r>
              <a:rPr lang="sk-SK" sz="2000"/>
              <a:t>EnterpriseEurope Network</a:t>
            </a:r>
            <a:endParaRPr sz="2000"/>
          </a:p>
          <a:p>
            <a:pPr indent="-182880" lvl="0" marL="182880" rtl="0" algn="l">
              <a:lnSpc>
                <a:spcPct val="90000"/>
              </a:lnSpc>
              <a:spcBef>
                <a:spcPts val="1400"/>
              </a:spcBef>
              <a:spcAft>
                <a:spcPts val="0"/>
              </a:spcAft>
              <a:buSzPts val="2000"/>
              <a:buChar char="▪"/>
            </a:pPr>
            <a:r>
              <a:rPr lang="sk-SK" sz="2000"/>
              <a:t>InvestEU Portal</a:t>
            </a:r>
            <a:endParaRPr sz="2000"/>
          </a:p>
          <a:p>
            <a:pPr indent="-182880" lvl="0" marL="182880" rtl="0" algn="l">
              <a:lnSpc>
                <a:spcPct val="90000"/>
              </a:lnSpc>
              <a:spcBef>
                <a:spcPts val="1400"/>
              </a:spcBef>
              <a:spcAft>
                <a:spcPts val="0"/>
              </a:spcAft>
              <a:buSzPts val="2000"/>
              <a:buChar char="▪"/>
            </a:pPr>
            <a:r>
              <a:rPr lang="sk-SK" sz="2000"/>
              <a:t>Erasmus for Young Entrepreneurs</a:t>
            </a:r>
            <a:endParaRPr sz="20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2"/>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sk-SK"/>
              <a:t>FOCUS ON SME</a:t>
            </a:r>
            <a:r>
              <a:rPr lang="sk-SK" cap="none"/>
              <a:t>s</a:t>
            </a:r>
            <a:endParaRPr cap="none"/>
          </a:p>
        </p:txBody>
      </p:sp>
      <p:sp>
        <p:nvSpPr>
          <p:cNvPr id="116" name="Google Shape;116;p2"/>
          <p:cNvSpPr txBox="1"/>
          <p:nvPr>
            <p:ph idx="1" type="body"/>
          </p:nvPr>
        </p:nvSpPr>
        <p:spPr>
          <a:xfrm>
            <a:off x="1202919" y="2286000"/>
            <a:ext cx="9784080" cy="4206240"/>
          </a:xfrm>
          <a:prstGeom prst="rect">
            <a:avLst/>
          </a:prstGeom>
          <a:noFill/>
          <a:ln>
            <a:noFill/>
          </a:ln>
        </p:spPr>
        <p:txBody>
          <a:bodyPr anchorCtr="0" anchor="t" bIns="45700" lIns="91425" spcFirstLastPara="1" rIns="91425" wrap="square" tIns="45700">
            <a:normAutofit/>
          </a:bodyPr>
          <a:lstStyle/>
          <a:p>
            <a:pPr indent="-182880" lvl="0" marL="182880" rtl="0" algn="l">
              <a:lnSpc>
                <a:spcPct val="90000"/>
              </a:lnSpc>
              <a:spcBef>
                <a:spcPts val="0"/>
              </a:spcBef>
              <a:spcAft>
                <a:spcPts val="0"/>
              </a:spcAft>
              <a:buSzPts val="2200"/>
              <a:buChar char="▪"/>
            </a:pPr>
            <a:r>
              <a:rPr lang="sk-SK"/>
              <a:t>Focus on Financing of SMEs, including micro-firms, and those ventures that would struggle to attract large-scale traditional capital</a:t>
            </a:r>
            <a:endParaRPr/>
          </a:p>
          <a:p>
            <a:pPr indent="-182880" lvl="0" marL="182880" rtl="0" algn="l">
              <a:lnSpc>
                <a:spcPct val="90000"/>
              </a:lnSpc>
              <a:spcBef>
                <a:spcPts val="1400"/>
              </a:spcBef>
              <a:spcAft>
                <a:spcPts val="0"/>
              </a:spcAft>
              <a:buSzPts val="2200"/>
              <a:buChar char="▪"/>
            </a:pPr>
            <a:r>
              <a:rPr lang="sk-SK"/>
              <a:t>Assumption that large established firms are assumed to have greater access to the funding they need via the financial markets: </a:t>
            </a:r>
            <a:endParaRPr/>
          </a:p>
          <a:p>
            <a:pPr indent="0" lvl="2" marL="457200" rtl="0" algn="l">
              <a:lnSpc>
                <a:spcPct val="90000"/>
              </a:lnSpc>
              <a:spcBef>
                <a:spcPts val="400"/>
              </a:spcBef>
              <a:spcAft>
                <a:spcPts val="0"/>
              </a:spcAft>
              <a:buSzPts val="1800"/>
              <a:buNone/>
            </a:pPr>
            <a:r>
              <a:t/>
            </a:r>
            <a:endParaRPr/>
          </a:p>
          <a:p>
            <a:pPr indent="-182880" lvl="2" marL="640080" rtl="0" algn="l">
              <a:lnSpc>
                <a:spcPct val="90000"/>
              </a:lnSpc>
              <a:spcBef>
                <a:spcPts val="600"/>
              </a:spcBef>
              <a:spcAft>
                <a:spcPts val="0"/>
              </a:spcAft>
              <a:buSzPts val="1800"/>
              <a:buChar char="▪"/>
            </a:pPr>
            <a:r>
              <a:rPr lang="sk-SK"/>
              <a:t>Source of equity via Initial Public Offerings, or shareholder equity or new equity offerings from already listed firms</a:t>
            </a:r>
            <a:endParaRPr/>
          </a:p>
          <a:p>
            <a:pPr indent="-182880" lvl="2" marL="640080" rtl="0" algn="l">
              <a:lnSpc>
                <a:spcPct val="90000"/>
              </a:lnSpc>
              <a:spcBef>
                <a:spcPts val="600"/>
              </a:spcBef>
              <a:spcAft>
                <a:spcPts val="0"/>
              </a:spcAft>
              <a:buSzPts val="1800"/>
              <a:buChar char="▪"/>
            </a:pPr>
            <a:r>
              <a:rPr lang="sk-SK"/>
              <a:t>Source of debt financing via the corporate bond market</a:t>
            </a:r>
            <a:endParaRPr/>
          </a:p>
          <a:p>
            <a:pPr indent="-30479" lvl="0" marL="182880" rtl="0" algn="l">
              <a:lnSpc>
                <a:spcPct val="90000"/>
              </a:lnSpc>
              <a:spcBef>
                <a:spcPts val="1600"/>
              </a:spcBef>
              <a:spcAft>
                <a:spcPts val="0"/>
              </a:spcAft>
              <a:buSzPts val="2400"/>
              <a:buNone/>
            </a:pPr>
            <a:r>
              <a:t/>
            </a:r>
            <a:endParaRPr i="1" sz="2400">
              <a:solidFill>
                <a:srgbClr val="FFFF00"/>
              </a:solidFill>
            </a:endParaRPr>
          </a:p>
          <a:p>
            <a:pPr indent="0" lvl="1" marL="228600" rtl="0" algn="l">
              <a:lnSpc>
                <a:spcPct val="90000"/>
              </a:lnSpc>
              <a:spcBef>
                <a:spcPts val="400"/>
              </a:spcBef>
              <a:spcAft>
                <a:spcPts val="0"/>
              </a:spcAft>
              <a:buSzPts val="2400"/>
              <a:buNone/>
            </a:pPr>
            <a:r>
              <a:rPr i="1" lang="sk-SK" sz="2400">
                <a:solidFill>
                  <a:srgbClr val="FFFF00"/>
                </a:solidFill>
              </a:rPr>
              <a:t>	Are the financial markets affected by European Integration ?</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2" name="Shape 222"/>
        <p:cNvGrpSpPr/>
        <p:nvPr/>
      </p:nvGrpSpPr>
      <p:grpSpPr>
        <a:xfrm>
          <a:off x="0" y="0"/>
          <a:ext cx="0" cy="0"/>
          <a:chOff x="0" y="0"/>
          <a:chExt cx="0" cy="0"/>
        </a:xfrm>
      </p:grpSpPr>
      <p:sp>
        <p:nvSpPr>
          <p:cNvPr id="223" name="Google Shape;223;p20"/>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sk-SK"/>
              <a:t>FINANCING A START-UP</a:t>
            </a:r>
            <a:endParaRPr/>
          </a:p>
        </p:txBody>
      </p:sp>
      <p:sp>
        <p:nvSpPr>
          <p:cNvPr id="224" name="Google Shape;224;p20"/>
          <p:cNvSpPr txBox="1"/>
          <p:nvPr>
            <p:ph idx="1" type="body"/>
          </p:nvPr>
        </p:nvSpPr>
        <p:spPr>
          <a:xfrm>
            <a:off x="567919" y="1777392"/>
            <a:ext cx="10830560" cy="4937760"/>
          </a:xfrm>
          <a:prstGeom prst="rect">
            <a:avLst/>
          </a:prstGeom>
          <a:noFill/>
          <a:ln>
            <a:noFill/>
          </a:ln>
        </p:spPr>
        <p:txBody>
          <a:bodyPr anchorCtr="0" anchor="t" bIns="45700" lIns="91425" spcFirstLastPara="1" rIns="91425" wrap="square" tIns="45700">
            <a:noAutofit/>
          </a:bodyPr>
          <a:lstStyle/>
          <a:p>
            <a:pPr indent="0" lvl="0" marL="0" rtl="0" algn="l">
              <a:lnSpc>
                <a:spcPct val="107000"/>
              </a:lnSpc>
              <a:spcBef>
                <a:spcPts val="0"/>
              </a:spcBef>
              <a:spcAft>
                <a:spcPts val="0"/>
              </a:spcAft>
              <a:buSzPts val="2000"/>
              <a:buNone/>
            </a:pPr>
            <a:r>
              <a:rPr lang="sk-SK" sz="2000">
                <a:latin typeface="Calibri"/>
                <a:ea typeface="Calibri"/>
                <a:cs typeface="Calibri"/>
                <a:sym typeface="Calibri"/>
              </a:rPr>
              <a:t>Starting with personal financing and credit lines  Reaching out to friends and family </a:t>
            </a:r>
            <a:endParaRPr/>
          </a:p>
          <a:p>
            <a:pPr indent="0" lvl="0" marL="0" rtl="0" algn="l">
              <a:lnSpc>
                <a:spcPct val="107000"/>
              </a:lnSpc>
              <a:spcBef>
                <a:spcPts val="2000"/>
              </a:spcBef>
              <a:spcAft>
                <a:spcPts val="0"/>
              </a:spcAft>
              <a:buSzPts val="2000"/>
              <a:buNone/>
            </a:pPr>
            <a:r>
              <a:rPr lang="sk-SK" sz="2000">
                <a:latin typeface="Calibri"/>
                <a:ea typeface="Calibri"/>
                <a:cs typeface="Calibri"/>
                <a:sym typeface="Calibri"/>
              </a:rPr>
              <a:t>Applying for a business loan.</a:t>
            </a:r>
            <a:endParaRPr/>
          </a:p>
          <a:p>
            <a:pPr indent="0" lvl="0" marL="0" rtl="0" algn="l">
              <a:lnSpc>
                <a:spcPct val="107000"/>
              </a:lnSpc>
              <a:spcBef>
                <a:spcPts val="2000"/>
              </a:spcBef>
              <a:spcAft>
                <a:spcPts val="0"/>
              </a:spcAft>
              <a:buSzPts val="2000"/>
              <a:buNone/>
            </a:pPr>
            <a:r>
              <a:rPr lang="sk-SK" sz="2000">
                <a:latin typeface="Calibri"/>
                <a:ea typeface="Calibri"/>
                <a:cs typeface="Calibri"/>
                <a:sym typeface="Calibri"/>
              </a:rPr>
              <a:t>Catching the attention of an angel investor. </a:t>
            </a:r>
            <a:endParaRPr/>
          </a:p>
          <a:p>
            <a:pPr indent="0" lvl="0" marL="0" rtl="0" algn="l">
              <a:lnSpc>
                <a:spcPct val="107000"/>
              </a:lnSpc>
              <a:spcBef>
                <a:spcPts val="2000"/>
              </a:spcBef>
              <a:spcAft>
                <a:spcPts val="0"/>
              </a:spcAft>
              <a:buSzPts val="2000"/>
              <a:buNone/>
            </a:pPr>
            <a:r>
              <a:rPr lang="sk-SK" sz="2000">
                <a:latin typeface="Calibri"/>
                <a:ea typeface="Calibri"/>
                <a:cs typeface="Calibri"/>
                <a:sym typeface="Calibri"/>
              </a:rPr>
              <a:t>Pitching your startup to venture capitalists.</a:t>
            </a:r>
            <a:endParaRPr sz="2000">
              <a:latin typeface="Calibri"/>
              <a:ea typeface="Calibri"/>
              <a:cs typeface="Calibri"/>
              <a:sym typeface="Calibri"/>
            </a:endParaRPr>
          </a:p>
          <a:p>
            <a:pPr indent="0" lvl="0" marL="0" rtl="0" algn="l">
              <a:lnSpc>
                <a:spcPct val="107000"/>
              </a:lnSpc>
              <a:spcBef>
                <a:spcPts val="2000"/>
              </a:spcBef>
              <a:spcAft>
                <a:spcPts val="0"/>
              </a:spcAft>
              <a:buSzPts val="2000"/>
              <a:buNone/>
            </a:pPr>
            <a:r>
              <a:rPr lang="sk-SK" sz="2000">
                <a:latin typeface="Calibri"/>
                <a:ea typeface="Calibri"/>
                <a:cs typeface="Calibri"/>
                <a:sym typeface="Calibri"/>
              </a:rPr>
              <a:t>Hosting a crowdfunding campaign. </a:t>
            </a:r>
            <a:endParaRPr/>
          </a:p>
          <a:p>
            <a:pPr indent="0" lvl="0" marL="0" rtl="0" algn="l">
              <a:lnSpc>
                <a:spcPct val="107000"/>
              </a:lnSpc>
              <a:spcBef>
                <a:spcPts val="2000"/>
              </a:spcBef>
              <a:spcAft>
                <a:spcPts val="0"/>
              </a:spcAft>
              <a:buSzPts val="2000"/>
              <a:buNone/>
            </a:pPr>
            <a:r>
              <a:rPr lang="sk-SK" sz="2000">
                <a:latin typeface="Calibri"/>
                <a:ea typeface="Calibri"/>
                <a:cs typeface="Calibri"/>
                <a:sym typeface="Calibri"/>
              </a:rPr>
              <a:t>Joining a startup incubator. </a:t>
            </a:r>
            <a:endParaRPr/>
          </a:p>
          <a:p>
            <a:pPr indent="0" lvl="0" marL="0" rtl="0" algn="l">
              <a:lnSpc>
                <a:spcPct val="107000"/>
              </a:lnSpc>
              <a:spcBef>
                <a:spcPts val="2000"/>
              </a:spcBef>
              <a:spcAft>
                <a:spcPts val="0"/>
              </a:spcAft>
              <a:buSzPts val="2000"/>
              <a:buNone/>
            </a:pPr>
            <a:r>
              <a:rPr lang="sk-SK" sz="2000">
                <a:latin typeface="Calibri"/>
                <a:ea typeface="Calibri"/>
                <a:cs typeface="Calibri"/>
                <a:sym typeface="Calibri"/>
              </a:rPr>
              <a:t>Seeking out government grants and subsidies. </a:t>
            </a:r>
            <a:endParaRPr/>
          </a:p>
          <a:p>
            <a:pPr indent="0" lvl="0" marL="0" rtl="0" algn="l">
              <a:lnSpc>
                <a:spcPct val="107000"/>
              </a:lnSpc>
              <a:spcBef>
                <a:spcPts val="2000"/>
              </a:spcBef>
              <a:spcAft>
                <a:spcPts val="0"/>
              </a:spcAft>
              <a:buSzPts val="2000"/>
              <a:buNone/>
            </a:pPr>
            <a:r>
              <a:rPr lang="sk-SK" sz="2000">
                <a:latin typeface="Calibri"/>
                <a:ea typeface="Calibri"/>
                <a:cs typeface="Calibri"/>
                <a:sym typeface="Calibri"/>
              </a:rPr>
              <a:t>Applying for microlending. </a:t>
            </a:r>
            <a:endParaRPr/>
          </a:p>
          <a:p>
            <a:pPr indent="0" lvl="0" marL="0" rtl="0" algn="l">
              <a:lnSpc>
                <a:spcPct val="107000"/>
              </a:lnSpc>
              <a:spcBef>
                <a:spcPts val="2000"/>
              </a:spcBef>
              <a:spcAft>
                <a:spcPts val="0"/>
              </a:spcAft>
              <a:buSzPts val="2000"/>
              <a:buNone/>
            </a:pPr>
            <a:r>
              <a:rPr lang="sk-SK" sz="2000">
                <a:latin typeface="Calibri"/>
                <a:ea typeface="Calibri"/>
                <a:cs typeface="Calibri"/>
                <a:sym typeface="Calibri"/>
              </a:rPr>
              <a:t>Collecting pledges from peer-to-peer lending.</a:t>
            </a:r>
            <a:endParaRPr i="1" sz="2000">
              <a:solidFill>
                <a:srgbClr val="FFFF00"/>
              </a:solidFill>
              <a:latin typeface="Calibri"/>
              <a:ea typeface="Calibri"/>
              <a:cs typeface="Calibri"/>
              <a:sym typeface="Calibri"/>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29" name="Shape 229"/>
        <p:cNvGrpSpPr/>
        <p:nvPr/>
      </p:nvGrpSpPr>
      <p:grpSpPr>
        <a:xfrm>
          <a:off x="0" y="0"/>
          <a:ext cx="0" cy="0"/>
          <a:chOff x="0" y="0"/>
          <a:chExt cx="0" cy="0"/>
        </a:xfrm>
      </p:grpSpPr>
      <p:pic>
        <p:nvPicPr>
          <p:cNvPr id="230" name="Google Shape;230;p21"/>
          <p:cNvPicPr preferRelativeResize="0"/>
          <p:nvPr/>
        </p:nvPicPr>
        <p:blipFill rotWithShape="1">
          <a:blip r:embed="rId3">
            <a:alphaModFix amt="40000"/>
          </a:blip>
          <a:srcRect b="0" l="0" r="0" t="15730"/>
          <a:stretch/>
        </p:blipFill>
        <p:spPr>
          <a:xfrm>
            <a:off x="139212" y="0"/>
            <a:ext cx="12191980" cy="6857990"/>
          </a:xfrm>
          <a:prstGeom prst="rect">
            <a:avLst/>
          </a:prstGeom>
          <a:noFill/>
          <a:ln>
            <a:noFill/>
          </a:ln>
        </p:spPr>
      </p:pic>
      <p:sp>
        <p:nvSpPr>
          <p:cNvPr id="231" name="Google Shape;231;p21"/>
          <p:cNvSpPr/>
          <p:nvPr/>
        </p:nvSpPr>
        <p:spPr>
          <a:xfrm>
            <a:off x="3048" y="186048"/>
            <a:ext cx="12188952" cy="1645919"/>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orbel"/>
              <a:ea typeface="Corbel"/>
              <a:cs typeface="Corbel"/>
              <a:sym typeface="Corbel"/>
            </a:endParaRPr>
          </a:p>
        </p:txBody>
      </p:sp>
      <p:sp>
        <p:nvSpPr>
          <p:cNvPr id="232" name="Google Shape;232;p21"/>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lt2"/>
              </a:buClr>
              <a:buSzPts val="4000"/>
              <a:buFont typeface="Corbel"/>
              <a:buNone/>
            </a:pPr>
            <a:r>
              <a:rPr lang="sk-SK"/>
              <a:t>FIND INSPIRATION BY SUCCESS STORIES</a:t>
            </a:r>
            <a:endParaRPr/>
          </a:p>
        </p:txBody>
      </p:sp>
      <p:grpSp>
        <p:nvGrpSpPr>
          <p:cNvPr id="233" name="Google Shape;233;p21"/>
          <p:cNvGrpSpPr/>
          <p:nvPr/>
        </p:nvGrpSpPr>
        <p:grpSpPr>
          <a:xfrm>
            <a:off x="1296969" y="2450110"/>
            <a:ext cx="10394578" cy="4152758"/>
            <a:chOff x="94051" y="438430"/>
            <a:chExt cx="10394578" cy="4152758"/>
          </a:xfrm>
        </p:grpSpPr>
        <p:sp>
          <p:nvSpPr>
            <p:cNvPr id="234" name="Google Shape;234;p21"/>
            <p:cNvSpPr/>
            <p:nvPr/>
          </p:nvSpPr>
          <p:spPr>
            <a:xfrm>
              <a:off x="642488" y="665277"/>
              <a:ext cx="1715625" cy="1715625"/>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5" name="Google Shape;235;p21"/>
            <p:cNvSpPr/>
            <p:nvPr/>
          </p:nvSpPr>
          <p:spPr>
            <a:xfrm>
              <a:off x="1008113" y="1030902"/>
              <a:ext cx="984375" cy="984375"/>
            </a:xfrm>
            <a:prstGeom prst="rect">
              <a:avLst/>
            </a:prstGeom>
            <a:blipFill rotWithShape="1">
              <a:blip r:embed="rId4">
                <a:alphaModFix/>
              </a:blip>
              <a:stretch>
                <a:fillRect b="0" l="0" r="0" t="0"/>
              </a:stretch>
            </a:blip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6" name="Google Shape;236;p21"/>
            <p:cNvSpPr/>
            <p:nvPr/>
          </p:nvSpPr>
          <p:spPr>
            <a:xfrm>
              <a:off x="94051" y="2915277"/>
              <a:ext cx="2812500" cy="1079717"/>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7" name="Google Shape;237;p21"/>
            <p:cNvSpPr txBox="1"/>
            <p:nvPr/>
          </p:nvSpPr>
          <p:spPr>
            <a:xfrm>
              <a:off x="94051" y="2915277"/>
              <a:ext cx="2812500" cy="1079717"/>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Clr>
                  <a:schemeClr val="dk1"/>
                </a:buClr>
                <a:buSzPts val="2400"/>
                <a:buFont typeface="Corbel"/>
                <a:buNone/>
              </a:pPr>
              <a:r>
                <a:rPr lang="sk-SK" sz="2400" cap="none">
                  <a:solidFill>
                    <a:schemeClr val="dk1"/>
                  </a:solidFill>
                  <a:latin typeface="Corbel"/>
                  <a:ea typeface="Corbel"/>
                  <a:cs typeface="Corbel"/>
                  <a:sym typeface="Corbel"/>
                </a:rPr>
                <a:t>12  MIN. </a:t>
              </a:r>
              <a:endParaRPr/>
            </a:p>
          </p:txBody>
        </p:sp>
        <p:sp>
          <p:nvSpPr>
            <p:cNvPr id="238" name="Google Shape;238;p21"/>
            <p:cNvSpPr/>
            <p:nvPr/>
          </p:nvSpPr>
          <p:spPr>
            <a:xfrm>
              <a:off x="4433528" y="438430"/>
              <a:ext cx="1715625" cy="1715625"/>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9" name="Google Shape;239;p21"/>
            <p:cNvSpPr/>
            <p:nvPr/>
          </p:nvSpPr>
          <p:spPr>
            <a:xfrm>
              <a:off x="4799153" y="804055"/>
              <a:ext cx="984375" cy="984375"/>
            </a:xfrm>
            <a:prstGeom prst="rect">
              <a:avLst/>
            </a:prstGeom>
            <a:blipFill rotWithShape="1">
              <a:blip r:embed="rId5">
                <a:alphaModFix/>
              </a:blip>
              <a:stretch>
                <a:fillRect b="0" l="0" r="0" t="0"/>
              </a:stretch>
            </a:blip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0" name="Google Shape;240;p21"/>
            <p:cNvSpPr/>
            <p:nvPr/>
          </p:nvSpPr>
          <p:spPr>
            <a:xfrm>
              <a:off x="3236598" y="2662358"/>
              <a:ext cx="3785203" cy="192883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1" name="Google Shape;241;p21"/>
            <p:cNvSpPr txBox="1"/>
            <p:nvPr/>
          </p:nvSpPr>
          <p:spPr>
            <a:xfrm>
              <a:off x="3236598" y="2662358"/>
              <a:ext cx="3785203" cy="1928830"/>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Clr>
                  <a:schemeClr val="dk1"/>
                </a:buClr>
                <a:buSzPts val="2400"/>
                <a:buFont typeface="Calibri"/>
                <a:buNone/>
              </a:pPr>
              <a:r>
                <a:rPr lang="sk-SK" sz="2400" cap="none">
                  <a:solidFill>
                    <a:schemeClr val="dk1"/>
                  </a:solidFill>
                  <a:latin typeface="Calibri"/>
                  <a:ea typeface="Calibri"/>
                  <a:cs typeface="Calibri"/>
                  <a:sym typeface="Calibri"/>
                </a:rPr>
                <a:t>CHOOSE A SUCCESS STORY AND  PRESENT IT.</a:t>
              </a:r>
              <a:endParaRPr sz="2400">
                <a:solidFill>
                  <a:schemeClr val="dk1"/>
                </a:solidFill>
                <a:latin typeface="Corbel"/>
                <a:ea typeface="Corbel"/>
                <a:cs typeface="Corbel"/>
                <a:sym typeface="Corbel"/>
              </a:endParaRPr>
            </a:p>
          </p:txBody>
        </p:sp>
        <p:sp>
          <p:nvSpPr>
            <p:cNvPr id="242" name="Google Shape;242;p21"/>
            <p:cNvSpPr/>
            <p:nvPr/>
          </p:nvSpPr>
          <p:spPr>
            <a:xfrm>
              <a:off x="8224567" y="636139"/>
              <a:ext cx="1715625" cy="1715625"/>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3" name="Google Shape;243;p21"/>
            <p:cNvSpPr/>
            <p:nvPr/>
          </p:nvSpPr>
          <p:spPr>
            <a:xfrm>
              <a:off x="8590192" y="1001764"/>
              <a:ext cx="984375" cy="984375"/>
            </a:xfrm>
            <a:prstGeom prst="rect">
              <a:avLst/>
            </a:prstGeom>
            <a:blipFill rotWithShape="1">
              <a:blip r:embed="rId6">
                <a:alphaModFix/>
              </a:blip>
              <a:stretch>
                <a:fillRect b="0" l="0" r="0" t="0"/>
              </a:stretch>
            </a:blip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4" name="Google Shape;244;p21"/>
            <p:cNvSpPr/>
            <p:nvPr/>
          </p:nvSpPr>
          <p:spPr>
            <a:xfrm>
              <a:off x="7676129" y="2886139"/>
              <a:ext cx="2812500" cy="1137993"/>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5" name="Google Shape;245;p21"/>
            <p:cNvSpPr txBox="1"/>
            <p:nvPr/>
          </p:nvSpPr>
          <p:spPr>
            <a:xfrm>
              <a:off x="7676129" y="2886139"/>
              <a:ext cx="2812500" cy="1137993"/>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Clr>
                  <a:schemeClr val="dk1"/>
                </a:buClr>
                <a:buSzPts val="2400"/>
                <a:buFont typeface="Arial"/>
                <a:buNone/>
              </a:pPr>
              <a:r>
                <a:rPr lang="sk-SK" sz="2400" u="sng" cap="none">
                  <a:solidFill>
                    <a:schemeClr val="dk1"/>
                  </a:solidFill>
                  <a:latin typeface="Arial"/>
                  <a:ea typeface="Arial"/>
                  <a:cs typeface="Arial"/>
                  <a:sym typeface="Arial"/>
                  <a:hlinkClick r:id="rId7">
                    <a:extLst>
                      <a:ext uri="{A12FA001-AC4F-418D-AE19-62706E023703}">
                        <ahyp:hlinkClr val="tx"/>
                      </a:ext>
                    </a:extLst>
                  </a:hlinkClick>
                </a:rPr>
                <a:t>HTTPS://EEN.EC.EUROPA.EU/SUCCESS-STORIES</a:t>
              </a:r>
              <a:endParaRPr sz="2400">
                <a:solidFill>
                  <a:schemeClr val="dk1"/>
                </a:solidFill>
                <a:latin typeface="Corbel"/>
                <a:ea typeface="Corbel"/>
                <a:cs typeface="Corbel"/>
                <a:sym typeface="Corbel"/>
              </a:endParaRPr>
            </a:p>
          </p:txBody>
        </p:sp>
      </p:gr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9" name="Shape 249"/>
        <p:cNvGrpSpPr/>
        <p:nvPr/>
      </p:nvGrpSpPr>
      <p:grpSpPr>
        <a:xfrm>
          <a:off x="0" y="0"/>
          <a:ext cx="0" cy="0"/>
          <a:chOff x="0" y="0"/>
          <a:chExt cx="0" cy="0"/>
        </a:xfrm>
      </p:grpSpPr>
      <p:sp>
        <p:nvSpPr>
          <p:cNvPr id="250" name="Google Shape;250;p22"/>
          <p:cNvSpPr txBox="1"/>
          <p:nvPr>
            <p:ph idx="1" type="body"/>
          </p:nvPr>
        </p:nvSpPr>
        <p:spPr>
          <a:xfrm>
            <a:off x="966240" y="2489200"/>
            <a:ext cx="10128479" cy="3931920"/>
          </a:xfrm>
          <a:prstGeom prst="rect">
            <a:avLst/>
          </a:prstGeom>
          <a:noFill/>
          <a:ln>
            <a:noFill/>
          </a:ln>
        </p:spPr>
        <p:txBody>
          <a:bodyPr anchorCtr="0" anchor="t" bIns="45700" lIns="91425" spcFirstLastPara="1" rIns="91425" wrap="square" tIns="45700">
            <a:noAutofit/>
          </a:bodyPr>
          <a:lstStyle/>
          <a:p>
            <a:pPr indent="0" lvl="0" marL="0" rtl="0" algn="l">
              <a:lnSpc>
                <a:spcPct val="107000"/>
              </a:lnSpc>
              <a:spcBef>
                <a:spcPts val="0"/>
              </a:spcBef>
              <a:spcAft>
                <a:spcPts val="0"/>
              </a:spcAft>
              <a:buSzPts val="2400"/>
              <a:buNone/>
            </a:pPr>
            <a:r>
              <a:t/>
            </a:r>
            <a:endParaRPr i="1" sz="2400">
              <a:solidFill>
                <a:srgbClr val="FFFF00"/>
              </a:solidFill>
              <a:latin typeface="Arial"/>
              <a:ea typeface="Arial"/>
              <a:cs typeface="Arial"/>
              <a:sym typeface="Arial"/>
            </a:endParaRPr>
          </a:p>
          <a:p>
            <a:pPr indent="0" lvl="0" marL="0" rtl="0" algn="l">
              <a:lnSpc>
                <a:spcPct val="107000"/>
              </a:lnSpc>
              <a:spcBef>
                <a:spcPts val="2000"/>
              </a:spcBef>
              <a:spcAft>
                <a:spcPts val="0"/>
              </a:spcAft>
              <a:buSzPts val="4400"/>
              <a:buNone/>
            </a:pPr>
            <a:r>
              <a:rPr lang="sk-SK" sz="4400"/>
              <a:t>Thank you.</a:t>
            </a:r>
            <a:endParaRPr i="1" sz="2400">
              <a:solidFill>
                <a:srgbClr val="FFFF00"/>
              </a:solidFill>
              <a:latin typeface="Arial"/>
              <a:ea typeface="Arial"/>
              <a:cs typeface="Arial"/>
              <a:sym typeface="Arial"/>
            </a:endParaRPr>
          </a:p>
          <a:p>
            <a:pPr indent="0" lvl="0" marL="0" rtl="0" algn="l">
              <a:lnSpc>
                <a:spcPct val="107000"/>
              </a:lnSpc>
              <a:spcBef>
                <a:spcPts val="2000"/>
              </a:spcBef>
              <a:spcAft>
                <a:spcPts val="0"/>
              </a:spcAft>
              <a:buSzPts val="2400"/>
              <a:buNone/>
            </a:pPr>
            <a:r>
              <a:t/>
            </a:r>
            <a:endParaRPr i="1" sz="2400">
              <a:solidFill>
                <a:srgbClr val="FFFF00"/>
              </a:solidFill>
              <a:latin typeface="Arial"/>
              <a:ea typeface="Arial"/>
              <a:cs typeface="Arial"/>
              <a:sym typeface="Arial"/>
            </a:endParaRPr>
          </a:p>
          <a:p>
            <a:pPr indent="0" lvl="0" marL="0" rtl="0" algn="l">
              <a:lnSpc>
                <a:spcPct val="107000"/>
              </a:lnSpc>
              <a:spcBef>
                <a:spcPts val="2000"/>
              </a:spcBef>
              <a:spcAft>
                <a:spcPts val="0"/>
              </a:spcAft>
              <a:buSzPts val="2400"/>
              <a:buNone/>
            </a:pPr>
            <a:r>
              <a:rPr lang="sk-SK" sz="2400">
                <a:solidFill>
                  <a:srgbClr val="FFFF00"/>
                </a:solidFill>
                <a:latin typeface="Calibri"/>
                <a:ea typeface="Calibri"/>
                <a:cs typeface="Calibri"/>
                <a:sym typeface="Calibri"/>
              </a:rPr>
              <a:t>zaneta.lacova@umb.sk.</a:t>
            </a:r>
            <a:endParaRPr i="1" sz="2400">
              <a:solidFill>
                <a:srgbClr val="FFFF00"/>
              </a:solidFill>
            </a:endParaRPr>
          </a:p>
        </p:txBody>
      </p:sp>
      <p:pic>
        <p:nvPicPr>
          <p:cNvPr descr="Obrázok, na ktorom je text, písmo, snímka obrazovky, logo&#10;&#10;Automaticky generovaný popis" id="251" name="Google Shape;251;p22"/>
          <p:cNvPicPr preferRelativeResize="0"/>
          <p:nvPr/>
        </p:nvPicPr>
        <p:blipFill rotWithShape="1">
          <a:blip r:embed="rId3">
            <a:alphaModFix/>
          </a:blip>
          <a:srcRect b="0" l="0" r="0" t="0"/>
          <a:stretch/>
        </p:blipFill>
        <p:spPr>
          <a:xfrm>
            <a:off x="7156450" y="2489200"/>
            <a:ext cx="3745230" cy="374523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3"/>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sk-SK"/>
              <a:t>TYPES OF FINANCE USED IN EUROZONE</a:t>
            </a:r>
            <a:endParaRPr/>
          </a:p>
        </p:txBody>
      </p:sp>
      <p:sp>
        <p:nvSpPr>
          <p:cNvPr id="122" name="Google Shape;122;p3"/>
          <p:cNvSpPr txBox="1"/>
          <p:nvPr>
            <p:ph idx="1" type="body"/>
          </p:nvPr>
        </p:nvSpPr>
        <p:spPr>
          <a:xfrm>
            <a:off x="1202919" y="2286000"/>
            <a:ext cx="9784080" cy="4206240"/>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SzPts val="2200"/>
              <a:buNone/>
            </a:pPr>
            <a:r>
              <a:rPr lang="sk-SK"/>
              <a:t>Data Source: </a:t>
            </a:r>
            <a:r>
              <a:rPr lang="sk-SK" sz="1800">
                <a:solidFill>
                  <a:schemeClr val="lt2"/>
                </a:solidFill>
                <a:latin typeface="Arial"/>
                <a:ea typeface="Arial"/>
                <a:cs typeface="Arial"/>
                <a:sym typeface="Arial"/>
              </a:rPr>
              <a:t>Survey on the access to finance of enterprises (SAFE).</a:t>
            </a:r>
            <a:endParaRPr>
              <a:solidFill>
                <a:schemeClr val="lt2"/>
              </a:solidFill>
            </a:endParaRPr>
          </a:p>
          <a:p>
            <a:pPr indent="0" lvl="0" marL="0" rtl="0" algn="l">
              <a:lnSpc>
                <a:spcPct val="90000"/>
              </a:lnSpc>
              <a:spcBef>
                <a:spcPts val="1400"/>
              </a:spcBef>
              <a:spcAft>
                <a:spcPts val="0"/>
              </a:spcAft>
              <a:buSzPts val="2200"/>
              <a:buNone/>
            </a:pPr>
            <a:r>
              <a:rPr lang="sk-SK" u="sng">
                <a:solidFill>
                  <a:schemeClr val="hlink"/>
                </a:solidFill>
                <a:hlinkClick r:id="rId3"/>
              </a:rPr>
              <a:t>https://www.ecb.europa.eu/stats/ecb_surveys/safe/html/index.en.html</a:t>
            </a:r>
            <a:endParaRPr/>
          </a:p>
          <a:p>
            <a:pPr indent="0" lvl="0" marL="0" rtl="0" algn="l">
              <a:lnSpc>
                <a:spcPct val="90000"/>
              </a:lnSpc>
              <a:spcBef>
                <a:spcPts val="1400"/>
              </a:spcBef>
              <a:spcAft>
                <a:spcPts val="0"/>
              </a:spcAft>
              <a:buSzPts val="2400"/>
              <a:buNone/>
            </a:pPr>
            <a:r>
              <a:t/>
            </a:r>
            <a:endParaRPr i="1" sz="2400">
              <a:solidFill>
                <a:srgbClr val="FFFF00"/>
              </a:solidFill>
            </a:endParaRPr>
          </a:p>
          <a:p>
            <a:pPr indent="0" lvl="0" marL="0" rtl="0" algn="l">
              <a:lnSpc>
                <a:spcPct val="90000"/>
              </a:lnSpc>
              <a:spcBef>
                <a:spcPts val="1400"/>
              </a:spcBef>
              <a:spcAft>
                <a:spcPts val="0"/>
              </a:spcAft>
              <a:buSzPts val="2400"/>
              <a:buNone/>
            </a:pPr>
            <a:r>
              <a:rPr i="1" lang="sk-SK" sz="2400">
                <a:solidFill>
                  <a:schemeClr val="lt2"/>
                </a:solidFill>
              </a:rPr>
              <a:t>Questionnaire: https://www.ecb.europa.eu/stats/accesstofinancesofenterprises/pdf/questionnaire/ecb.safeq202306.en.pdf?67becfef432d86598d80c9a07276a40d </a:t>
            </a:r>
            <a:endParaRPr/>
          </a:p>
          <a:p>
            <a:pPr indent="0" lvl="0" marL="0" rtl="0" algn="l">
              <a:lnSpc>
                <a:spcPct val="90000"/>
              </a:lnSpc>
              <a:spcBef>
                <a:spcPts val="1400"/>
              </a:spcBef>
              <a:spcAft>
                <a:spcPts val="0"/>
              </a:spcAft>
              <a:buSzPts val="2400"/>
              <a:buNone/>
            </a:pPr>
            <a:r>
              <a:t/>
            </a:r>
            <a:endParaRPr i="1" sz="2400">
              <a:solidFill>
                <a:srgbClr val="FFFF00"/>
              </a:solidFill>
            </a:endParaRPr>
          </a:p>
          <a:p>
            <a:pPr indent="0" lvl="1" marL="228600" rtl="0" algn="l">
              <a:lnSpc>
                <a:spcPct val="90000"/>
              </a:lnSpc>
              <a:spcBef>
                <a:spcPts val="400"/>
              </a:spcBef>
              <a:spcAft>
                <a:spcPts val="0"/>
              </a:spcAft>
              <a:buSzPts val="2400"/>
              <a:buNone/>
            </a:pPr>
            <a:r>
              <a:rPr i="1" lang="sk-SK" sz="2400">
                <a:solidFill>
                  <a:srgbClr val="FFFF00"/>
                </a:solidFill>
              </a:rPr>
              <a:t>Find Section 3. Are there any forms of financing you are not familiar with?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4"/>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sk-SK"/>
              <a:t>TYPES OF FINANCE USED IN EUROZONE</a:t>
            </a:r>
            <a:endParaRPr/>
          </a:p>
        </p:txBody>
      </p:sp>
      <p:sp>
        <p:nvSpPr>
          <p:cNvPr id="128" name="Google Shape;128;p4"/>
          <p:cNvSpPr txBox="1"/>
          <p:nvPr>
            <p:ph idx="1" type="body"/>
          </p:nvPr>
        </p:nvSpPr>
        <p:spPr>
          <a:xfrm>
            <a:off x="1202919" y="2286000"/>
            <a:ext cx="9784080" cy="4206240"/>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SzPts val="2400"/>
              <a:buNone/>
            </a:pPr>
            <a:r>
              <a:rPr i="1" lang="sk-SK" sz="2400">
                <a:solidFill>
                  <a:schemeClr val="lt2"/>
                </a:solidFill>
              </a:rPr>
              <a:t>Results from Reports</a:t>
            </a:r>
            <a:endParaRPr i="1" sz="2400">
              <a:solidFill>
                <a:schemeClr val="lt2"/>
              </a:solidFill>
            </a:endParaRPr>
          </a:p>
          <a:p>
            <a:pPr indent="0" lvl="0" marL="0" rtl="0" algn="l">
              <a:lnSpc>
                <a:spcPct val="90000"/>
              </a:lnSpc>
              <a:spcBef>
                <a:spcPts val="1400"/>
              </a:spcBef>
              <a:spcAft>
                <a:spcPts val="0"/>
              </a:spcAft>
              <a:buSzPts val="2400"/>
              <a:buNone/>
            </a:pPr>
            <a:r>
              <a:t/>
            </a:r>
            <a:endParaRPr i="1" sz="2400">
              <a:solidFill>
                <a:srgbClr val="FFFF00"/>
              </a:solidFill>
            </a:endParaRPr>
          </a:p>
          <a:p>
            <a:pPr indent="-182880" lvl="1" marL="411480" rtl="0" algn="l">
              <a:lnSpc>
                <a:spcPct val="90000"/>
              </a:lnSpc>
              <a:spcBef>
                <a:spcPts val="400"/>
              </a:spcBef>
              <a:spcAft>
                <a:spcPts val="0"/>
              </a:spcAft>
              <a:buSzPts val="2400"/>
              <a:buChar char="▪"/>
            </a:pPr>
            <a:r>
              <a:rPr i="1" lang="sk-SK" sz="2400">
                <a:solidFill>
                  <a:srgbClr val="FFFF00"/>
                </a:solidFill>
              </a:rPr>
              <a:t>What are the main current problems companies are dealing with in eurozone? Is the access to finance the most relevant problem?</a:t>
            </a:r>
            <a:endParaRPr/>
          </a:p>
          <a:p>
            <a:pPr indent="-30480" lvl="1" marL="411480" rtl="0" algn="l">
              <a:lnSpc>
                <a:spcPct val="90000"/>
              </a:lnSpc>
              <a:spcBef>
                <a:spcPts val="600"/>
              </a:spcBef>
              <a:spcAft>
                <a:spcPts val="0"/>
              </a:spcAft>
              <a:buSzPts val="2400"/>
              <a:buNone/>
            </a:pPr>
            <a:r>
              <a:t/>
            </a:r>
            <a:endParaRPr i="1" sz="2400">
              <a:solidFill>
                <a:srgbClr val="FFFF00"/>
              </a:solidFill>
            </a:endParaRPr>
          </a:p>
          <a:p>
            <a:pPr indent="0" lvl="1" marL="228600" rtl="0" algn="l">
              <a:lnSpc>
                <a:spcPct val="90000"/>
              </a:lnSpc>
              <a:spcBef>
                <a:spcPts val="600"/>
              </a:spcBef>
              <a:spcAft>
                <a:spcPts val="0"/>
              </a:spcAft>
              <a:buSzPts val="2400"/>
              <a:buNone/>
            </a:pPr>
            <a:r>
              <a:t/>
            </a:r>
            <a:endParaRPr i="1" sz="2400">
              <a:solidFill>
                <a:srgbClr val="FFFF00"/>
              </a:solidFill>
            </a:endParaRPr>
          </a:p>
          <a:p>
            <a:pPr indent="0" lvl="1" marL="228600" rtl="0" algn="l">
              <a:lnSpc>
                <a:spcPct val="90000"/>
              </a:lnSpc>
              <a:spcBef>
                <a:spcPts val="600"/>
              </a:spcBef>
              <a:spcAft>
                <a:spcPts val="0"/>
              </a:spcAft>
              <a:buSzPts val="2400"/>
              <a:buNone/>
            </a:pPr>
            <a:r>
              <a:rPr i="1" lang="sk-SK" sz="2400">
                <a:solidFill>
                  <a:srgbClr val="FFFF00"/>
                </a:solidFill>
              </a:rPr>
              <a:t>https://www.ecb.europa.eu/stats/ecb_surveys/safe/html/index.en.html</a:t>
            </a:r>
            <a:endParaRPr/>
          </a:p>
          <a:p>
            <a:pPr indent="-30480" lvl="1" marL="411480" rtl="0" algn="l">
              <a:lnSpc>
                <a:spcPct val="90000"/>
              </a:lnSpc>
              <a:spcBef>
                <a:spcPts val="600"/>
              </a:spcBef>
              <a:spcAft>
                <a:spcPts val="0"/>
              </a:spcAft>
              <a:buSzPts val="2400"/>
              <a:buNone/>
            </a:pPr>
            <a:r>
              <a:t/>
            </a:r>
            <a:endParaRPr i="1" sz="2400">
              <a:solidFill>
                <a:srgbClr val="FFFF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5"/>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sk-SK"/>
              <a:t>TYPES OF FINANCE USED IN EUROZONE</a:t>
            </a:r>
            <a:endParaRPr/>
          </a:p>
        </p:txBody>
      </p:sp>
      <p:sp>
        <p:nvSpPr>
          <p:cNvPr id="134" name="Google Shape;134;p5"/>
          <p:cNvSpPr txBox="1"/>
          <p:nvPr>
            <p:ph idx="1" type="body"/>
          </p:nvPr>
        </p:nvSpPr>
        <p:spPr>
          <a:xfrm>
            <a:off x="1202919" y="2286000"/>
            <a:ext cx="9784080" cy="4206240"/>
          </a:xfrm>
          <a:prstGeom prst="rect">
            <a:avLst/>
          </a:prstGeom>
          <a:noFill/>
          <a:ln>
            <a:noFill/>
          </a:ln>
        </p:spPr>
        <p:txBody>
          <a:bodyPr anchorCtr="0" anchor="t" bIns="45700" lIns="91425" spcFirstLastPara="1" rIns="91425" wrap="square" tIns="45700">
            <a:normAutofit lnSpcReduction="10000"/>
          </a:bodyPr>
          <a:lstStyle/>
          <a:p>
            <a:pPr indent="0" lvl="0" marL="0" rtl="0" algn="l">
              <a:lnSpc>
                <a:spcPct val="90000"/>
              </a:lnSpc>
              <a:spcBef>
                <a:spcPts val="0"/>
              </a:spcBef>
              <a:spcAft>
                <a:spcPts val="0"/>
              </a:spcAft>
              <a:buSzPts val="2400"/>
              <a:buNone/>
            </a:pPr>
            <a:r>
              <a:rPr i="1" lang="sk-SK" sz="2400">
                <a:solidFill>
                  <a:schemeClr val="lt2"/>
                </a:solidFill>
              </a:rPr>
              <a:t>Rank the most relevant forms of financing the European SMEs:</a:t>
            </a:r>
            <a:endParaRPr i="1" sz="2400">
              <a:solidFill>
                <a:schemeClr val="lt2"/>
              </a:solidFill>
            </a:endParaRPr>
          </a:p>
          <a:p>
            <a:pPr indent="0" lvl="0" marL="0" rtl="0" algn="l">
              <a:lnSpc>
                <a:spcPct val="90000"/>
              </a:lnSpc>
              <a:spcBef>
                <a:spcPts val="1400"/>
              </a:spcBef>
              <a:spcAft>
                <a:spcPts val="0"/>
              </a:spcAft>
              <a:buSzPts val="2400"/>
              <a:buNone/>
            </a:pPr>
            <a:r>
              <a:rPr i="1" lang="sk-SK" sz="2400">
                <a:solidFill>
                  <a:srgbClr val="FFFF00"/>
                </a:solidFill>
              </a:rPr>
              <a:t>•	Trade credit</a:t>
            </a:r>
            <a:endParaRPr/>
          </a:p>
          <a:p>
            <a:pPr indent="0" lvl="0" marL="0" rtl="0" algn="l">
              <a:lnSpc>
                <a:spcPct val="90000"/>
              </a:lnSpc>
              <a:spcBef>
                <a:spcPts val="1400"/>
              </a:spcBef>
              <a:spcAft>
                <a:spcPts val="0"/>
              </a:spcAft>
              <a:buSzPts val="2400"/>
              <a:buNone/>
            </a:pPr>
            <a:r>
              <a:rPr i="1" lang="sk-SK" sz="2400">
                <a:solidFill>
                  <a:srgbClr val="FFFF00"/>
                </a:solidFill>
              </a:rPr>
              <a:t>•	Equity</a:t>
            </a:r>
            <a:endParaRPr/>
          </a:p>
          <a:p>
            <a:pPr indent="0" lvl="0" marL="0" rtl="0" algn="l">
              <a:lnSpc>
                <a:spcPct val="90000"/>
              </a:lnSpc>
              <a:spcBef>
                <a:spcPts val="1400"/>
              </a:spcBef>
              <a:spcAft>
                <a:spcPts val="0"/>
              </a:spcAft>
              <a:buSzPts val="2400"/>
              <a:buNone/>
            </a:pPr>
            <a:r>
              <a:rPr i="1" lang="sk-SK" sz="2400">
                <a:solidFill>
                  <a:srgbClr val="FFFF00"/>
                </a:solidFill>
              </a:rPr>
              <a:t>•	Factoring</a:t>
            </a:r>
            <a:endParaRPr/>
          </a:p>
          <a:p>
            <a:pPr indent="0" lvl="0" marL="0" rtl="0" algn="l">
              <a:lnSpc>
                <a:spcPct val="90000"/>
              </a:lnSpc>
              <a:spcBef>
                <a:spcPts val="1400"/>
              </a:spcBef>
              <a:spcAft>
                <a:spcPts val="0"/>
              </a:spcAft>
              <a:buSzPts val="2400"/>
              <a:buNone/>
            </a:pPr>
            <a:r>
              <a:rPr i="1" lang="sk-SK" sz="2400">
                <a:solidFill>
                  <a:srgbClr val="FFFF00"/>
                </a:solidFill>
              </a:rPr>
              <a:t>•	Internal Funds (Retained Earnings or Sale of Assets)</a:t>
            </a:r>
            <a:endParaRPr/>
          </a:p>
          <a:p>
            <a:pPr indent="0" lvl="0" marL="0" rtl="0" algn="l">
              <a:lnSpc>
                <a:spcPct val="90000"/>
              </a:lnSpc>
              <a:spcBef>
                <a:spcPts val="1400"/>
              </a:spcBef>
              <a:spcAft>
                <a:spcPts val="0"/>
              </a:spcAft>
              <a:buSzPts val="2400"/>
              <a:buNone/>
            </a:pPr>
            <a:r>
              <a:rPr i="1" lang="sk-SK" sz="2400">
                <a:solidFill>
                  <a:srgbClr val="FFFF00"/>
                </a:solidFill>
              </a:rPr>
              <a:t>•	Credit lines and credit cards overdraft</a:t>
            </a:r>
            <a:endParaRPr/>
          </a:p>
          <a:p>
            <a:pPr indent="0" lvl="0" marL="0" rtl="0" algn="l">
              <a:lnSpc>
                <a:spcPct val="90000"/>
              </a:lnSpc>
              <a:spcBef>
                <a:spcPts val="1400"/>
              </a:spcBef>
              <a:spcAft>
                <a:spcPts val="0"/>
              </a:spcAft>
              <a:buSzPts val="2400"/>
              <a:buNone/>
            </a:pPr>
            <a:r>
              <a:rPr i="1" lang="sk-SK" sz="2400">
                <a:solidFill>
                  <a:srgbClr val="FFFF00"/>
                </a:solidFill>
              </a:rPr>
              <a:t>•	Leasing or Hire-Purchase</a:t>
            </a:r>
            <a:endParaRPr/>
          </a:p>
          <a:p>
            <a:pPr indent="0" lvl="0" marL="0" rtl="0" algn="l">
              <a:lnSpc>
                <a:spcPct val="90000"/>
              </a:lnSpc>
              <a:spcBef>
                <a:spcPts val="1400"/>
              </a:spcBef>
              <a:spcAft>
                <a:spcPts val="0"/>
              </a:spcAft>
              <a:buSzPts val="2400"/>
              <a:buNone/>
            </a:pPr>
            <a:r>
              <a:rPr i="1" lang="sk-SK" sz="2400">
                <a:solidFill>
                  <a:srgbClr val="FFFF00"/>
                </a:solidFill>
              </a:rPr>
              <a:t>•	Bank Loans</a:t>
            </a:r>
            <a:endParaRPr/>
          </a:p>
          <a:p>
            <a:pPr indent="0" lvl="0" marL="0" rtl="0" algn="l">
              <a:lnSpc>
                <a:spcPct val="90000"/>
              </a:lnSpc>
              <a:spcBef>
                <a:spcPts val="1400"/>
              </a:spcBef>
              <a:spcAft>
                <a:spcPts val="0"/>
              </a:spcAft>
              <a:buSzPts val="2400"/>
              <a:buNone/>
            </a:pPr>
            <a:r>
              <a:rPr i="1" lang="sk-SK" sz="2400">
                <a:solidFill>
                  <a:srgbClr val="FFFF00"/>
                </a:solidFill>
              </a:rPr>
              <a:t>•	Grants or Subsidised bank loans</a:t>
            </a:r>
            <a:endParaRPr/>
          </a:p>
          <a:p>
            <a:pPr indent="0" lvl="0" marL="0" rtl="0" algn="l">
              <a:lnSpc>
                <a:spcPct val="90000"/>
              </a:lnSpc>
              <a:spcBef>
                <a:spcPts val="1400"/>
              </a:spcBef>
              <a:spcAft>
                <a:spcPts val="0"/>
              </a:spcAft>
              <a:buSzPts val="2400"/>
              <a:buNone/>
            </a:pPr>
            <a:r>
              <a:t/>
            </a:r>
            <a:endParaRPr i="1" sz="2400">
              <a:solidFill>
                <a:srgbClr val="FFFF00"/>
              </a:solidFill>
            </a:endParaRPr>
          </a:p>
          <a:p>
            <a:pPr indent="-30480" lvl="1" marL="411480" rtl="0" algn="l">
              <a:lnSpc>
                <a:spcPct val="90000"/>
              </a:lnSpc>
              <a:spcBef>
                <a:spcPts val="400"/>
              </a:spcBef>
              <a:spcAft>
                <a:spcPts val="0"/>
              </a:spcAft>
              <a:buSzPts val="2400"/>
              <a:buNone/>
            </a:pPr>
            <a:r>
              <a:t/>
            </a:r>
            <a:endParaRPr i="1" sz="2400">
              <a:solidFill>
                <a:srgbClr val="FFFF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6"/>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sk-SK"/>
              <a:t>EUROPEAN BANK FINANCING</a:t>
            </a:r>
            <a:endParaRPr/>
          </a:p>
        </p:txBody>
      </p:sp>
      <p:sp>
        <p:nvSpPr>
          <p:cNvPr id="140" name="Google Shape;140;p6"/>
          <p:cNvSpPr txBox="1"/>
          <p:nvPr>
            <p:ph idx="1" type="body"/>
          </p:nvPr>
        </p:nvSpPr>
        <p:spPr>
          <a:xfrm>
            <a:off x="1202919" y="2286000"/>
            <a:ext cx="9784080" cy="4206240"/>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SzPts val="2400"/>
              <a:buNone/>
            </a:pPr>
            <a:r>
              <a:rPr i="1" lang="sk-SK" sz="2400">
                <a:solidFill>
                  <a:schemeClr val="lt2"/>
                </a:solidFill>
                <a:latin typeface="Calibri"/>
                <a:ea typeface="Calibri"/>
                <a:cs typeface="Calibri"/>
                <a:sym typeface="Calibri"/>
              </a:rPr>
              <a:t>It is a well-repeated observation that especially the continental EU member states are often featured by a very well-established and active bank lending financing for SMEs.</a:t>
            </a:r>
            <a:endParaRPr/>
          </a:p>
          <a:p>
            <a:pPr indent="0" lvl="0" marL="0" rtl="0" algn="l">
              <a:lnSpc>
                <a:spcPct val="90000"/>
              </a:lnSpc>
              <a:spcBef>
                <a:spcPts val="1400"/>
              </a:spcBef>
              <a:spcAft>
                <a:spcPts val="0"/>
              </a:spcAft>
              <a:buSzPts val="2400"/>
              <a:buNone/>
            </a:pPr>
            <a:r>
              <a:t/>
            </a:r>
            <a:endParaRPr i="1" sz="2400">
              <a:solidFill>
                <a:schemeClr val="lt2"/>
              </a:solidFill>
              <a:latin typeface="Calibri"/>
              <a:ea typeface="Calibri"/>
              <a:cs typeface="Calibri"/>
              <a:sym typeface="Calibri"/>
            </a:endParaRPr>
          </a:p>
          <a:p>
            <a:pPr indent="0" lvl="0" marL="0" rtl="0" algn="l">
              <a:lnSpc>
                <a:spcPct val="90000"/>
              </a:lnSpc>
              <a:spcBef>
                <a:spcPts val="1400"/>
              </a:spcBef>
              <a:spcAft>
                <a:spcPts val="0"/>
              </a:spcAft>
              <a:buSzPts val="2400"/>
              <a:buNone/>
            </a:pPr>
            <a:r>
              <a:rPr i="1" lang="sk-SK" sz="2400">
                <a:solidFill>
                  <a:schemeClr val="lt2"/>
                </a:solidFill>
                <a:latin typeface="Calibri"/>
                <a:ea typeface="Calibri"/>
                <a:cs typeface="Calibri"/>
                <a:sym typeface="Calibri"/>
              </a:rPr>
              <a:t>Debt financing via bank loans is also common for start-ups and smaller businesses.</a:t>
            </a:r>
            <a:endParaRPr/>
          </a:p>
          <a:p>
            <a:pPr indent="0" lvl="0" marL="0" rtl="0" algn="l">
              <a:lnSpc>
                <a:spcPct val="90000"/>
              </a:lnSpc>
              <a:spcBef>
                <a:spcPts val="1400"/>
              </a:spcBef>
              <a:spcAft>
                <a:spcPts val="0"/>
              </a:spcAft>
              <a:buSzPts val="2400"/>
              <a:buNone/>
            </a:pPr>
            <a:r>
              <a:t/>
            </a:r>
            <a:endParaRPr i="1" sz="2400">
              <a:solidFill>
                <a:schemeClr val="lt2"/>
              </a:solidFill>
              <a:latin typeface="Calibri"/>
              <a:ea typeface="Calibri"/>
              <a:cs typeface="Calibri"/>
              <a:sym typeface="Calibri"/>
            </a:endParaRPr>
          </a:p>
          <a:p>
            <a:pPr indent="0" lvl="0" marL="0" rtl="0" algn="l">
              <a:lnSpc>
                <a:spcPct val="90000"/>
              </a:lnSpc>
              <a:spcBef>
                <a:spcPts val="1400"/>
              </a:spcBef>
              <a:spcAft>
                <a:spcPts val="0"/>
              </a:spcAft>
              <a:buSzPts val="2400"/>
              <a:buNone/>
            </a:pPr>
            <a:r>
              <a:rPr i="1" lang="sk-SK" sz="2400">
                <a:solidFill>
                  <a:schemeClr val="lt2"/>
                </a:solidFill>
                <a:latin typeface="Calibri"/>
                <a:ea typeface="Calibri"/>
                <a:cs typeface="Calibri"/>
                <a:sym typeface="Calibri"/>
              </a:rPr>
              <a:t>Bank financing via short-term loans can also be an effective mechanism for SMEs to manage their liquidity over the payment cycle.</a:t>
            </a:r>
            <a:endParaRPr sz="1800">
              <a:latin typeface="Calibri"/>
              <a:ea typeface="Calibri"/>
              <a:cs typeface="Calibri"/>
              <a:sym typeface="Calibri"/>
            </a:endParaRPr>
          </a:p>
          <a:p>
            <a:pPr indent="0" lvl="1" marL="228600" rtl="0" algn="l">
              <a:lnSpc>
                <a:spcPct val="90000"/>
              </a:lnSpc>
              <a:spcBef>
                <a:spcPts val="400"/>
              </a:spcBef>
              <a:spcAft>
                <a:spcPts val="0"/>
              </a:spcAft>
              <a:buSzPts val="2200"/>
              <a:buNone/>
            </a:pPr>
            <a:r>
              <a:t/>
            </a:r>
            <a:endParaRPr i="1" sz="2200">
              <a:solidFill>
                <a:srgbClr val="FFFF00"/>
              </a:solidFill>
            </a:endParaRPr>
          </a:p>
          <a:p>
            <a:pPr indent="-30480" lvl="1" marL="411480" rtl="0" algn="l">
              <a:lnSpc>
                <a:spcPct val="90000"/>
              </a:lnSpc>
              <a:spcBef>
                <a:spcPts val="600"/>
              </a:spcBef>
              <a:spcAft>
                <a:spcPts val="0"/>
              </a:spcAft>
              <a:buSzPts val="2400"/>
              <a:buNone/>
            </a:pPr>
            <a:r>
              <a:t/>
            </a:r>
            <a:endParaRPr i="1" sz="2400">
              <a:solidFill>
                <a:srgbClr val="FFFF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7"/>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sk-SK"/>
              <a:t>EUROPEAN VENTURE CAPITAL AND PRIVATE EQUITY</a:t>
            </a:r>
            <a:endParaRPr/>
          </a:p>
        </p:txBody>
      </p:sp>
      <p:sp>
        <p:nvSpPr>
          <p:cNvPr id="146" name="Google Shape;146;p7"/>
          <p:cNvSpPr txBox="1"/>
          <p:nvPr>
            <p:ph idx="1" type="body"/>
          </p:nvPr>
        </p:nvSpPr>
        <p:spPr>
          <a:xfrm>
            <a:off x="1202919" y="2286000"/>
            <a:ext cx="9784080" cy="4206240"/>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SzPts val="2400"/>
              <a:buNone/>
            </a:pPr>
            <a:r>
              <a:rPr i="1" lang="sk-SK" sz="2400">
                <a:solidFill>
                  <a:schemeClr val="lt2"/>
                </a:solidFill>
                <a:latin typeface="Calibri"/>
                <a:ea typeface="Calibri"/>
                <a:cs typeface="Calibri"/>
                <a:sym typeface="Calibri"/>
              </a:rPr>
              <a:t>Alternative financial source: VC, business angels and crowdfunding</a:t>
            </a:r>
            <a:endParaRPr i="1" sz="2400">
              <a:solidFill>
                <a:schemeClr val="lt2"/>
              </a:solidFill>
              <a:latin typeface="Calibri"/>
              <a:ea typeface="Calibri"/>
              <a:cs typeface="Calibri"/>
              <a:sym typeface="Calibri"/>
            </a:endParaRPr>
          </a:p>
          <a:p>
            <a:pPr indent="0" lvl="0" marL="0" rtl="0" algn="l">
              <a:lnSpc>
                <a:spcPct val="90000"/>
              </a:lnSpc>
              <a:spcBef>
                <a:spcPts val="1400"/>
              </a:spcBef>
              <a:spcAft>
                <a:spcPts val="0"/>
              </a:spcAft>
              <a:buSzPts val="2400"/>
              <a:buNone/>
            </a:pPr>
            <a:r>
              <a:t/>
            </a:r>
            <a:endParaRPr i="1" sz="2400">
              <a:solidFill>
                <a:schemeClr val="lt2"/>
              </a:solidFill>
              <a:latin typeface="Calibri"/>
              <a:ea typeface="Calibri"/>
              <a:cs typeface="Calibri"/>
              <a:sym typeface="Calibri"/>
            </a:endParaRPr>
          </a:p>
          <a:p>
            <a:pPr indent="0" lvl="0" marL="0" rtl="0" algn="l">
              <a:lnSpc>
                <a:spcPct val="90000"/>
              </a:lnSpc>
              <a:spcBef>
                <a:spcPts val="1400"/>
              </a:spcBef>
              <a:spcAft>
                <a:spcPts val="0"/>
              </a:spcAft>
              <a:buSzPts val="2400"/>
              <a:buNone/>
            </a:pPr>
            <a:r>
              <a:rPr i="1" lang="sk-SK" sz="2400">
                <a:solidFill>
                  <a:schemeClr val="lt2"/>
                </a:solidFill>
                <a:latin typeface="Calibri"/>
                <a:ea typeface="Calibri"/>
                <a:cs typeface="Calibri"/>
                <a:sym typeface="Calibri"/>
              </a:rPr>
              <a:t>VC appeared in 1997: EIB started to engage in this activity in collaboration with the banking and financial sector</a:t>
            </a:r>
            <a:endParaRPr i="1" sz="2400">
              <a:solidFill>
                <a:schemeClr val="lt2"/>
              </a:solidFill>
              <a:latin typeface="Calibri"/>
              <a:ea typeface="Calibri"/>
              <a:cs typeface="Calibri"/>
              <a:sym typeface="Calibri"/>
            </a:endParaRPr>
          </a:p>
          <a:p>
            <a:pPr indent="0" lvl="0" marL="0" rtl="0" algn="l">
              <a:lnSpc>
                <a:spcPct val="90000"/>
              </a:lnSpc>
              <a:spcBef>
                <a:spcPts val="1400"/>
              </a:spcBef>
              <a:spcAft>
                <a:spcPts val="0"/>
              </a:spcAft>
              <a:buSzPts val="2400"/>
              <a:buNone/>
            </a:pPr>
            <a:r>
              <a:t/>
            </a:r>
            <a:endParaRPr i="1" sz="2400">
              <a:solidFill>
                <a:schemeClr val="lt2"/>
              </a:solidFill>
              <a:latin typeface="Calibri"/>
              <a:ea typeface="Calibri"/>
              <a:cs typeface="Calibri"/>
              <a:sym typeface="Calibri"/>
            </a:endParaRPr>
          </a:p>
          <a:p>
            <a:pPr indent="0" lvl="0" marL="0" rtl="0" algn="l">
              <a:lnSpc>
                <a:spcPct val="90000"/>
              </a:lnSpc>
              <a:spcBef>
                <a:spcPts val="1400"/>
              </a:spcBef>
              <a:spcAft>
                <a:spcPts val="0"/>
              </a:spcAft>
              <a:buSzPts val="2400"/>
              <a:buNone/>
            </a:pPr>
            <a:r>
              <a:rPr i="1" lang="sk-SK" sz="2400">
                <a:solidFill>
                  <a:schemeClr val="lt2"/>
                </a:solidFill>
                <a:latin typeface="Calibri"/>
                <a:ea typeface="Calibri"/>
                <a:cs typeface="Calibri"/>
                <a:sym typeface="Calibri"/>
              </a:rPr>
              <a:t>The evolution of VC in Europe coincided with that of Internet as a major force to consider in business and innovative activity.</a:t>
            </a:r>
            <a:endParaRPr/>
          </a:p>
          <a:p>
            <a:pPr indent="0" lvl="0" marL="0" rtl="0" algn="l">
              <a:lnSpc>
                <a:spcPct val="90000"/>
              </a:lnSpc>
              <a:spcBef>
                <a:spcPts val="1400"/>
              </a:spcBef>
              <a:spcAft>
                <a:spcPts val="0"/>
              </a:spcAft>
              <a:buSzPts val="2400"/>
              <a:buNone/>
            </a:pPr>
            <a:r>
              <a:t/>
            </a:r>
            <a:endParaRPr i="1" sz="2400">
              <a:solidFill>
                <a:schemeClr val="lt2"/>
              </a:solidFill>
              <a:latin typeface="Calibri"/>
              <a:ea typeface="Calibri"/>
              <a:cs typeface="Calibri"/>
              <a:sym typeface="Calibri"/>
            </a:endParaRPr>
          </a:p>
          <a:p>
            <a:pPr indent="0" lvl="0" marL="0" rtl="0" algn="l">
              <a:lnSpc>
                <a:spcPct val="90000"/>
              </a:lnSpc>
              <a:spcBef>
                <a:spcPts val="1400"/>
              </a:spcBef>
              <a:spcAft>
                <a:spcPts val="0"/>
              </a:spcAft>
              <a:buSzPts val="2400"/>
              <a:buNone/>
            </a:pPr>
            <a:r>
              <a:rPr i="1" lang="sk-SK" sz="2400">
                <a:solidFill>
                  <a:schemeClr val="lt2"/>
                </a:solidFill>
                <a:latin typeface="Calibri"/>
                <a:ea typeface="Calibri"/>
                <a:cs typeface="Calibri"/>
                <a:sym typeface="Calibri"/>
              </a:rPr>
              <a:t>Today, VC investments flourish and are a main basis for innovation in Europe.</a:t>
            </a:r>
            <a:endParaRPr sz="1800">
              <a:latin typeface="Calibri"/>
              <a:ea typeface="Calibri"/>
              <a:cs typeface="Calibri"/>
              <a:sym typeface="Calibri"/>
            </a:endParaRPr>
          </a:p>
          <a:p>
            <a:pPr indent="0" lvl="1" marL="228600" rtl="0" algn="l">
              <a:lnSpc>
                <a:spcPct val="90000"/>
              </a:lnSpc>
              <a:spcBef>
                <a:spcPts val="400"/>
              </a:spcBef>
              <a:spcAft>
                <a:spcPts val="0"/>
              </a:spcAft>
              <a:buSzPts val="2200"/>
              <a:buNone/>
            </a:pPr>
            <a:r>
              <a:t/>
            </a:r>
            <a:endParaRPr i="1" sz="2200">
              <a:solidFill>
                <a:srgbClr val="FFFF00"/>
              </a:solidFill>
            </a:endParaRPr>
          </a:p>
          <a:p>
            <a:pPr indent="-30480" lvl="1" marL="411480" rtl="0" algn="l">
              <a:lnSpc>
                <a:spcPct val="90000"/>
              </a:lnSpc>
              <a:spcBef>
                <a:spcPts val="600"/>
              </a:spcBef>
              <a:spcAft>
                <a:spcPts val="0"/>
              </a:spcAft>
              <a:buSzPts val="2400"/>
              <a:buNone/>
            </a:pPr>
            <a:r>
              <a:t/>
            </a:r>
            <a:endParaRPr i="1" sz="2400">
              <a:solidFill>
                <a:srgbClr val="FFFF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8"/>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sk-SK"/>
              <a:t>VC INSTRUMENTS</a:t>
            </a:r>
            <a:endParaRPr/>
          </a:p>
        </p:txBody>
      </p:sp>
      <p:sp>
        <p:nvSpPr>
          <p:cNvPr id="152" name="Google Shape;152;p8"/>
          <p:cNvSpPr txBox="1"/>
          <p:nvPr>
            <p:ph idx="1" type="body"/>
          </p:nvPr>
        </p:nvSpPr>
        <p:spPr>
          <a:xfrm>
            <a:off x="1202919" y="2286000"/>
            <a:ext cx="9784080" cy="4206240"/>
          </a:xfrm>
          <a:prstGeom prst="rect">
            <a:avLst/>
          </a:prstGeom>
          <a:noFill/>
          <a:ln>
            <a:noFill/>
          </a:ln>
        </p:spPr>
        <p:txBody>
          <a:bodyPr anchorCtr="0" anchor="t" bIns="45700" lIns="91425" spcFirstLastPara="1" rIns="91425" wrap="square" tIns="45700">
            <a:normAutofit fontScale="92500" lnSpcReduction="20000"/>
          </a:bodyPr>
          <a:lstStyle/>
          <a:p>
            <a:pPr indent="0" lvl="0" marL="0" rtl="0" algn="l">
              <a:lnSpc>
                <a:spcPct val="90000"/>
              </a:lnSpc>
              <a:spcBef>
                <a:spcPts val="0"/>
              </a:spcBef>
              <a:spcAft>
                <a:spcPts val="0"/>
              </a:spcAft>
              <a:buSzPct val="100000"/>
              <a:buNone/>
            </a:pPr>
            <a:r>
              <a:rPr i="1" lang="sk-SK" sz="2400">
                <a:solidFill>
                  <a:schemeClr val="lt2"/>
                </a:solidFill>
                <a:latin typeface="Calibri"/>
                <a:ea typeface="Calibri"/>
                <a:cs typeface="Calibri"/>
                <a:sym typeface="Calibri"/>
              </a:rPr>
              <a:t>European Investment Fund (EIF) stimulates innovation in SMEs and entrepreneurship. Its funds are dedicated mainly to the early stages of development of technology oriented ventures.</a:t>
            </a:r>
            <a:endParaRPr/>
          </a:p>
          <a:p>
            <a:pPr indent="0" lvl="0" marL="0" rtl="0" algn="l">
              <a:lnSpc>
                <a:spcPct val="90000"/>
              </a:lnSpc>
              <a:spcBef>
                <a:spcPts val="1400"/>
              </a:spcBef>
              <a:spcAft>
                <a:spcPts val="0"/>
              </a:spcAft>
              <a:buSzPct val="100000"/>
              <a:buNone/>
            </a:pPr>
            <a:r>
              <a:rPr i="1" lang="sk-SK" sz="2400">
                <a:solidFill>
                  <a:srgbClr val="FFFF00"/>
                </a:solidFill>
                <a:latin typeface="Calibri"/>
                <a:ea typeface="Calibri"/>
                <a:cs typeface="Calibri"/>
                <a:sym typeface="Calibri"/>
              </a:rPr>
              <a:t> See https://www.eif.org/</a:t>
            </a:r>
            <a:endParaRPr/>
          </a:p>
          <a:p>
            <a:pPr indent="0" lvl="0" marL="0" rtl="0" algn="l">
              <a:lnSpc>
                <a:spcPct val="90000"/>
              </a:lnSpc>
              <a:spcBef>
                <a:spcPts val="1400"/>
              </a:spcBef>
              <a:spcAft>
                <a:spcPts val="0"/>
              </a:spcAft>
              <a:buSzPct val="100000"/>
              <a:buNone/>
            </a:pPr>
            <a:r>
              <a:t/>
            </a:r>
            <a:endParaRPr i="1" sz="2400">
              <a:solidFill>
                <a:schemeClr val="lt2"/>
              </a:solidFill>
              <a:latin typeface="Calibri"/>
              <a:ea typeface="Calibri"/>
              <a:cs typeface="Calibri"/>
              <a:sym typeface="Calibri"/>
            </a:endParaRPr>
          </a:p>
          <a:p>
            <a:pPr indent="0" lvl="0" marL="0" rtl="0" algn="l">
              <a:lnSpc>
                <a:spcPct val="90000"/>
              </a:lnSpc>
              <a:spcBef>
                <a:spcPts val="1400"/>
              </a:spcBef>
              <a:spcAft>
                <a:spcPts val="0"/>
              </a:spcAft>
              <a:buSzPct val="100000"/>
              <a:buNone/>
            </a:pPr>
            <a:r>
              <a:rPr i="1" lang="sk-SK" sz="2400">
                <a:solidFill>
                  <a:schemeClr val="lt2"/>
                </a:solidFill>
                <a:latin typeface="Calibri"/>
                <a:ea typeface="Calibri"/>
                <a:cs typeface="Calibri"/>
                <a:sym typeface="Calibri"/>
              </a:rPr>
              <a:t>Direct investments in SMEs are excluded from the EIF scope of action. Rather, working under market conditions, the fund supplies SME financial guarantees to facilitate access to debt finance, and acts through intermediaries for its VC.</a:t>
            </a:r>
            <a:endParaRPr/>
          </a:p>
          <a:p>
            <a:pPr indent="0" lvl="0" marL="0" rtl="0" algn="l">
              <a:lnSpc>
                <a:spcPct val="90000"/>
              </a:lnSpc>
              <a:spcBef>
                <a:spcPts val="1400"/>
              </a:spcBef>
              <a:spcAft>
                <a:spcPts val="0"/>
              </a:spcAft>
              <a:buSzPct val="100000"/>
              <a:buNone/>
            </a:pPr>
            <a:r>
              <a:t/>
            </a:r>
            <a:endParaRPr i="1" sz="2400">
              <a:solidFill>
                <a:schemeClr val="lt2"/>
              </a:solidFill>
              <a:latin typeface="Calibri"/>
              <a:ea typeface="Calibri"/>
              <a:cs typeface="Calibri"/>
              <a:sym typeface="Calibri"/>
            </a:endParaRPr>
          </a:p>
          <a:p>
            <a:pPr indent="0" lvl="0" marL="0" rtl="0" algn="l">
              <a:lnSpc>
                <a:spcPct val="90000"/>
              </a:lnSpc>
              <a:spcBef>
                <a:spcPts val="1400"/>
              </a:spcBef>
              <a:spcAft>
                <a:spcPts val="0"/>
              </a:spcAft>
              <a:buSzPct val="100000"/>
              <a:buNone/>
            </a:pPr>
            <a:r>
              <a:rPr i="1" lang="sk-SK" sz="2400">
                <a:solidFill>
                  <a:schemeClr val="lt2"/>
                </a:solidFill>
                <a:latin typeface="Calibri"/>
                <a:ea typeface="Calibri"/>
                <a:cs typeface="Calibri"/>
                <a:sym typeface="Calibri"/>
              </a:rPr>
              <a:t>Capital from the group which includes the EIB, the EC, the EU and private banks (e.g. Encouragement Bank AD of Bulgaria) accessible for EEA Member States, candidate and potential candidate countries</a:t>
            </a:r>
            <a:endParaRPr i="1" sz="2400">
              <a:solidFill>
                <a:schemeClr val="lt2"/>
              </a:solidFill>
              <a:latin typeface="Calibri"/>
              <a:ea typeface="Calibri"/>
              <a:cs typeface="Calibri"/>
              <a:sym typeface="Calibri"/>
            </a:endParaRPr>
          </a:p>
          <a:p>
            <a:pPr indent="0" lvl="0" marL="0" rtl="0" algn="l">
              <a:lnSpc>
                <a:spcPct val="90000"/>
              </a:lnSpc>
              <a:spcBef>
                <a:spcPts val="1400"/>
              </a:spcBef>
              <a:spcAft>
                <a:spcPts val="0"/>
              </a:spcAft>
              <a:buSzPct val="100000"/>
              <a:buNone/>
            </a:pPr>
            <a:r>
              <a:t/>
            </a:r>
            <a:endParaRPr i="1" sz="2400">
              <a:solidFill>
                <a:schemeClr val="lt2"/>
              </a:solidFill>
              <a:latin typeface="Calibri"/>
              <a:ea typeface="Calibri"/>
              <a:cs typeface="Calibri"/>
              <a:sym typeface="Calibri"/>
            </a:endParaRPr>
          </a:p>
          <a:p>
            <a:pPr indent="0" lvl="1" marL="228600" rtl="0" algn="l">
              <a:lnSpc>
                <a:spcPct val="90000"/>
              </a:lnSpc>
              <a:spcBef>
                <a:spcPts val="400"/>
              </a:spcBef>
              <a:spcAft>
                <a:spcPts val="0"/>
              </a:spcAft>
              <a:buSzPct val="100000"/>
              <a:buNone/>
            </a:pPr>
            <a:r>
              <a:t/>
            </a:r>
            <a:endParaRPr i="1" sz="2200">
              <a:solidFill>
                <a:srgbClr val="FFFF00"/>
              </a:solidFill>
            </a:endParaRPr>
          </a:p>
          <a:p>
            <a:pPr indent="-41910" lvl="1" marL="411480" rtl="0" algn="l">
              <a:lnSpc>
                <a:spcPct val="90000"/>
              </a:lnSpc>
              <a:spcBef>
                <a:spcPts val="600"/>
              </a:spcBef>
              <a:spcAft>
                <a:spcPts val="0"/>
              </a:spcAft>
              <a:buSzPct val="100000"/>
              <a:buNone/>
            </a:pPr>
            <a:r>
              <a:t/>
            </a:r>
            <a:endParaRPr i="1" sz="2400">
              <a:solidFill>
                <a:srgbClr val="FFFF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9"/>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p>
            <a:pPr indent="0" lvl="0" marL="0" rtl="0" algn="l">
              <a:lnSpc>
                <a:spcPct val="85000"/>
              </a:lnSpc>
              <a:spcBef>
                <a:spcPts val="0"/>
              </a:spcBef>
              <a:spcAft>
                <a:spcPts val="0"/>
              </a:spcAft>
              <a:buClr>
                <a:schemeClr val="dk2"/>
              </a:buClr>
              <a:buSzPts val="4000"/>
              <a:buFont typeface="Corbel"/>
              <a:buNone/>
            </a:pPr>
            <a:r>
              <a:rPr lang="sk-SK"/>
              <a:t>OPPONENTS OF VC</a:t>
            </a:r>
            <a:endParaRPr/>
          </a:p>
        </p:txBody>
      </p:sp>
      <p:sp>
        <p:nvSpPr>
          <p:cNvPr id="158" name="Google Shape;158;p9"/>
          <p:cNvSpPr txBox="1"/>
          <p:nvPr>
            <p:ph idx="1" type="body"/>
          </p:nvPr>
        </p:nvSpPr>
        <p:spPr>
          <a:xfrm>
            <a:off x="1202919" y="2286000"/>
            <a:ext cx="9068841" cy="4206240"/>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SzPts val="2400"/>
              <a:buNone/>
            </a:pPr>
            <a:r>
              <a:rPr i="1" lang="sk-SK" sz="2400">
                <a:solidFill>
                  <a:schemeClr val="lt2"/>
                </a:solidFill>
                <a:latin typeface="Calibri"/>
                <a:ea typeface="Calibri"/>
                <a:cs typeface="Calibri"/>
                <a:sym typeface="Calibri"/>
              </a:rPr>
              <a:t>Some SMEs wish to remain independent from VC returns, and sell off activitiy before growing becomes costly.</a:t>
            </a:r>
            <a:endParaRPr/>
          </a:p>
          <a:p>
            <a:pPr indent="0" lvl="0" marL="0" rtl="0" algn="l">
              <a:lnSpc>
                <a:spcPct val="90000"/>
              </a:lnSpc>
              <a:spcBef>
                <a:spcPts val="1400"/>
              </a:spcBef>
              <a:spcAft>
                <a:spcPts val="0"/>
              </a:spcAft>
              <a:buSzPts val="2400"/>
              <a:buNone/>
            </a:pPr>
            <a:r>
              <a:t/>
            </a:r>
            <a:endParaRPr i="1" sz="2400">
              <a:solidFill>
                <a:schemeClr val="lt2"/>
              </a:solidFill>
              <a:latin typeface="Calibri"/>
              <a:ea typeface="Calibri"/>
              <a:cs typeface="Calibri"/>
              <a:sym typeface="Calibri"/>
            </a:endParaRPr>
          </a:p>
          <a:p>
            <a:pPr indent="0" lvl="0" marL="0" rtl="0" algn="l">
              <a:lnSpc>
                <a:spcPct val="90000"/>
              </a:lnSpc>
              <a:spcBef>
                <a:spcPts val="1400"/>
              </a:spcBef>
              <a:spcAft>
                <a:spcPts val="0"/>
              </a:spcAft>
              <a:buSzPts val="2400"/>
              <a:buNone/>
            </a:pPr>
            <a:r>
              <a:rPr i="1" lang="sk-SK" sz="2400">
                <a:solidFill>
                  <a:schemeClr val="lt2"/>
                </a:solidFill>
                <a:latin typeface="Calibri"/>
                <a:ea typeface="Calibri"/>
                <a:cs typeface="Calibri"/>
                <a:sym typeface="Calibri"/>
              </a:rPr>
              <a:t>Because they have lower fied costs for servers, storage and software, self-funded micro-enterprises can deal with costs for much longer and they can exploit ICT evolution. Webdesign and programming are often outsourced for cost efficiency. </a:t>
            </a:r>
            <a:endParaRPr i="1" sz="2400">
              <a:solidFill>
                <a:schemeClr val="lt2"/>
              </a:solidFill>
              <a:latin typeface="Calibri"/>
              <a:ea typeface="Calibri"/>
              <a:cs typeface="Calibri"/>
              <a:sym typeface="Calibri"/>
            </a:endParaRPr>
          </a:p>
          <a:p>
            <a:pPr indent="0" lvl="0" marL="0" rtl="0" algn="l">
              <a:lnSpc>
                <a:spcPct val="90000"/>
              </a:lnSpc>
              <a:spcBef>
                <a:spcPts val="1400"/>
              </a:spcBef>
              <a:spcAft>
                <a:spcPts val="0"/>
              </a:spcAft>
              <a:buSzPts val="2400"/>
              <a:buNone/>
            </a:pPr>
            <a:r>
              <a:t/>
            </a:r>
            <a:endParaRPr i="1" sz="2400">
              <a:solidFill>
                <a:schemeClr val="lt2"/>
              </a:solidFill>
              <a:latin typeface="Calibri"/>
              <a:ea typeface="Calibri"/>
              <a:cs typeface="Calibri"/>
              <a:sym typeface="Calibri"/>
            </a:endParaRPr>
          </a:p>
          <a:p>
            <a:pPr indent="0" lvl="0" marL="0" rtl="0" algn="l">
              <a:lnSpc>
                <a:spcPct val="90000"/>
              </a:lnSpc>
              <a:spcBef>
                <a:spcPts val="1400"/>
              </a:spcBef>
              <a:spcAft>
                <a:spcPts val="0"/>
              </a:spcAft>
              <a:buSzPts val="2400"/>
              <a:buNone/>
            </a:pPr>
            <a:r>
              <a:t/>
            </a:r>
            <a:endParaRPr i="1" sz="2400">
              <a:solidFill>
                <a:schemeClr val="lt2"/>
              </a:solidFill>
              <a:latin typeface="Calibri"/>
              <a:ea typeface="Calibri"/>
              <a:cs typeface="Calibri"/>
              <a:sym typeface="Calibri"/>
            </a:endParaRPr>
          </a:p>
          <a:p>
            <a:pPr indent="0" lvl="0" marL="0" rtl="0" algn="l">
              <a:lnSpc>
                <a:spcPct val="90000"/>
              </a:lnSpc>
              <a:spcBef>
                <a:spcPts val="1400"/>
              </a:spcBef>
              <a:spcAft>
                <a:spcPts val="0"/>
              </a:spcAft>
              <a:buSzPts val="2400"/>
              <a:buNone/>
            </a:pPr>
            <a:r>
              <a:t/>
            </a:r>
            <a:endParaRPr i="1" sz="2400">
              <a:solidFill>
                <a:schemeClr val="lt2"/>
              </a:solidFill>
              <a:latin typeface="Calibri"/>
              <a:ea typeface="Calibri"/>
              <a:cs typeface="Calibri"/>
              <a:sym typeface="Calibri"/>
            </a:endParaRPr>
          </a:p>
          <a:p>
            <a:pPr indent="0" lvl="1" marL="228600" rtl="0" algn="l">
              <a:lnSpc>
                <a:spcPct val="90000"/>
              </a:lnSpc>
              <a:spcBef>
                <a:spcPts val="400"/>
              </a:spcBef>
              <a:spcAft>
                <a:spcPts val="0"/>
              </a:spcAft>
              <a:buSzPts val="2200"/>
              <a:buNone/>
            </a:pPr>
            <a:r>
              <a:t/>
            </a:r>
            <a:endParaRPr i="1" sz="2200">
              <a:solidFill>
                <a:srgbClr val="FFFF00"/>
              </a:solidFill>
            </a:endParaRPr>
          </a:p>
          <a:p>
            <a:pPr indent="-30480" lvl="1" marL="411480" rtl="0" algn="l">
              <a:lnSpc>
                <a:spcPct val="90000"/>
              </a:lnSpc>
              <a:spcBef>
                <a:spcPts val="600"/>
              </a:spcBef>
              <a:spcAft>
                <a:spcPts val="0"/>
              </a:spcAft>
              <a:buSzPts val="2400"/>
              <a:buNone/>
            </a:pPr>
            <a:r>
              <a:t/>
            </a:r>
            <a:endParaRPr i="1" sz="2400">
              <a:solidFill>
                <a:srgbClr val="FFFF00"/>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name="Pruhované">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Motív balíka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Pruhované">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2023-06-14T04:15:36Z</dcterms:created>
  <dc:creator>Lacova Zaneta, Ing., PhD.</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